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1.xml.rels" ContentType="application/vnd.openxmlformats-package.relationships+xml"/>
  <Override PartName="/ppt/slideMasters/_rels/slideMaster94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1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28.xml" ContentType="application/vnd.openxmlformats-officedocument.theme+xml"/>
  <Override PartName="/ppt/slideLayouts/_rels/slideLayout1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_rels/presentation.xml.rels" ContentType="application/vnd.openxmlformats-package.relationships+xml"/>
  <Override PartName="/ppt/media/image119.png" ContentType="image/png"/>
  <Override PartName="/ppt/media/image87.png" ContentType="image/png"/>
  <Override PartName="/ppt/media/image19.png" ContentType="image/png"/>
  <Override PartName="/ppt/media/image187.png" ContentType="image/png"/>
  <Override PartName="/ppt/media/image118.png" ContentType="image/png"/>
  <Override PartName="/ppt/media/image86.png" ContentType="image/png"/>
  <Override PartName="/ppt/media/image18.png" ContentType="image/png"/>
  <Override PartName="/ppt/media/image186.png" ContentType="image/png"/>
  <Override PartName="/ppt/media/image109.png" ContentType="image/png"/>
  <Override PartName="/ppt/media/image77.png" ContentType="image/png"/>
  <Override PartName="/ppt/media/image177.png" ContentType="image/png"/>
  <Override PartName="/ppt/media/image108.png" ContentType="image/png"/>
  <Override PartName="/ppt/media/image76.png" ContentType="image/png"/>
  <Override PartName="/ppt/media/image176.png" ContentType="image/png"/>
  <Override PartName="/ppt/media/image99.png" ContentType="image/png"/>
  <Override PartName="/ppt/media/image199.png" ContentType="image/png"/>
  <Override PartName="/ppt/media/image201.png" ContentType="image/png"/>
  <Override PartName="/ppt/media/image98.png" ContentType="image/png"/>
  <Override PartName="/ppt/media/image1.jpeg" ContentType="image/jpeg"/>
  <Override PartName="/ppt/media/image198.png" ContentType="image/png"/>
  <Override PartName="/ppt/media/image200.png" ContentType="image/png"/>
  <Override PartName="/ppt/media/image97.png" ContentType="image/png"/>
  <Override PartName="/ppt/media/image29.png" ContentType="image/png"/>
  <Override PartName="/ppt/media/image129.png" ContentType="image/png"/>
  <Override PartName="/ppt/media/image197.png" ContentType="image/png"/>
  <Override PartName="/ppt/media/image96.png" ContentType="image/png"/>
  <Override PartName="/ppt/media/image28.png" ContentType="image/png"/>
  <Override PartName="/ppt/media/image128.png" ContentType="image/png"/>
  <Override PartName="/ppt/media/image196.png" ContentType="image/png"/>
  <Override PartName="/ppt/media/image95.png" ContentType="image/png"/>
  <Override PartName="/ppt/media/image127.png" ContentType="image/png"/>
  <Override PartName="/ppt/media/image27.png" ContentType="image/png"/>
  <Override PartName="/ppt/media/image195.png" ContentType="image/png"/>
  <Override PartName="/ppt/media/image89.png" ContentType="image/png"/>
  <Override PartName="/ppt/media/image189.png" ContentType="image/png"/>
  <Override PartName="/ppt/media/image88.png" ContentType="image/png"/>
  <Override PartName="/ppt/media/image188.png" ContentType="image/png"/>
  <Override PartName="/ppt/media/image85.png" ContentType="image/png"/>
  <Override PartName="/ppt/media/image117.png" ContentType="image/png"/>
  <Override PartName="/ppt/media/image17.png" ContentType="image/png"/>
  <Override PartName="/ppt/media/image185.png" ContentType="image/png"/>
  <Override PartName="/ppt/media/image79.png" ContentType="image/png"/>
  <Override PartName="/ppt/media/image179.png" ContentType="image/png"/>
  <Override PartName="/ppt/media/image126.png" ContentType="image/png"/>
  <Override PartName="/ppt/media/image94.png" ContentType="image/png"/>
  <Override PartName="/ppt/media/image26.png" ContentType="image/png"/>
  <Override PartName="/ppt/media/image194.png" ContentType="image/png"/>
  <Override PartName="/ppt/media/image78.png" ContentType="image/png"/>
  <Override PartName="/ppt/media/image178.png" ContentType="image/png"/>
  <Override PartName="/ppt/media/image125.png" ContentType="image/png"/>
  <Override PartName="/ppt/media/image93.png" ContentType="image/png"/>
  <Override PartName="/ppt/media/image25.png" ContentType="image/png"/>
  <Override PartName="/ppt/media/image193.png" ContentType="image/png"/>
  <Override PartName="/ppt/media/image124.png" ContentType="image/png"/>
  <Override PartName="/ppt/media/image92.png" ContentType="image/png"/>
  <Override PartName="/ppt/media/image24.png" ContentType="image/png"/>
  <Override PartName="/ppt/media/image192.png" ContentType="image/png"/>
  <Override PartName="/ppt/media/image123.png" ContentType="image/png"/>
  <Override PartName="/ppt/media/image91.png" ContentType="image/png"/>
  <Override PartName="/ppt/media/image23.png" ContentType="image/png"/>
  <Override PartName="/ppt/media/image191.png" ContentType="image/png"/>
  <Override PartName="/ppt/media/image75.png" ContentType="image/png"/>
  <Override PartName="/ppt/media/image107.png" ContentType="image/png"/>
  <Override PartName="/ppt/media/image175.png" ContentType="image/png"/>
  <Override PartName="/ppt/media/image122.png" ContentType="image/png"/>
  <Override PartName="/ppt/media/image90.png" ContentType="image/png"/>
  <Override PartName="/ppt/media/image22.png" ContentType="image/png"/>
  <Override PartName="/ppt/media/image190.png" ContentType="image/png"/>
  <Override PartName="/ppt/media/image74.png" ContentType="image/png"/>
  <Override PartName="/ppt/media/image106.png" ContentType="image/png"/>
  <Override PartName="/ppt/media/image174.png" ContentType="image/png"/>
  <Override PartName="/ppt/media/image121.png" ContentType="image/png"/>
  <Override PartName="/ppt/media/image21.png" ContentType="image/png"/>
  <Override PartName="/ppt/media/image73.png" ContentType="image/png"/>
  <Override PartName="/ppt/media/image105.png" ContentType="image/png"/>
  <Override PartName="/ppt/media/image173.png" ContentType="image/png"/>
  <Override PartName="/ppt/media/image120.png" ContentType="image/png"/>
  <Override PartName="/ppt/media/image20.png" ContentType="image/png"/>
  <Override PartName="/ppt/media/image72.png" ContentType="image/png"/>
  <Override PartName="/ppt/media/image104.png" ContentType="image/png"/>
  <Override PartName="/ppt/media/image172.png" ContentType="image/png"/>
  <Override PartName="/ppt/media/image70.png" ContentType="image/png"/>
  <Override PartName="/ppt/media/image102.png" ContentType="image/png"/>
  <Override PartName="/ppt/media/image170.png" ContentType="image/png"/>
  <Override PartName="/ppt/media/image49.png" ContentType="image/png"/>
  <Override PartName="/ppt/media/image149.png" ContentType="image/png"/>
  <Override PartName="/ppt/media/image2.jpeg" ContentType="image/jpeg"/>
  <Override PartName="/ppt/media/image210.png" ContentType="image/png"/>
  <Override PartName="/ppt/media/image31.png" ContentType="image/png"/>
  <Override PartName="/ppt/media/image131.png" ContentType="image/png"/>
  <Override PartName="/ppt/media/image55.png" ContentType="image/png"/>
  <Override PartName="/ppt/media/image155.png" ContentType="image/png"/>
  <Override PartName="/ppt/media/image9.png" ContentType="image/png"/>
  <Override PartName="/ppt/media/image32.png" ContentType="image/png"/>
  <Override PartName="/ppt/media/image132.png" ContentType="image/png"/>
  <Override PartName="/ppt/media/image33.png" ContentType="image/png"/>
  <Override PartName="/ppt/media/image133.png" ContentType="image/png"/>
  <Override PartName="/ppt/media/image34.png" ContentType="image/png"/>
  <Override PartName="/ppt/media/image134.png" ContentType="image/png"/>
  <Override PartName="/ppt/media/image35.png" ContentType="image/png"/>
  <Override PartName="/ppt/media/image135.png" ContentType="image/png"/>
  <Override PartName="/ppt/media/image154.png" ContentType="image/png"/>
  <Override PartName="/ppt/media/image54.png" ContentType="image/png"/>
  <Override PartName="/ppt/media/image8.png" ContentType="image/png"/>
  <Override PartName="/ppt/media/image40.png" ContentType="image/png"/>
  <Override PartName="/ppt/media/image140.png" ContentType="image/png"/>
  <Override PartName="/ppt/media/image3.jpeg" ContentType="image/jpeg"/>
  <Override PartName="/ppt/media/image208.png" ContentType="image/png"/>
  <Override PartName="/ppt/media/image203.png" ContentType="image/png"/>
  <Override PartName="/ppt/media/image39.png" ContentType="image/png"/>
  <Override PartName="/ppt/media/image139.png" ContentType="image/png"/>
  <Override PartName="/ppt/media/image204.png" ContentType="image/png"/>
  <Override PartName="/ppt/media/image145.png" ContentType="image/png"/>
  <Override PartName="/ppt/media/image45.png" ContentType="image/png"/>
  <Override PartName="/ppt/media/image202.png" ContentType="image/png"/>
  <Override PartName="/ppt/media/image56.png" ContentType="image/png"/>
  <Override PartName="/ppt/media/image156.png" ContentType="image/png"/>
  <Override PartName="/ppt/media/image205.png" ContentType="image/png"/>
  <Override PartName="/ppt/media/image146.png" ContentType="image/png"/>
  <Override PartName="/ppt/media/image46.png" ContentType="image/png"/>
  <Override PartName="/ppt/media/image206.png" ContentType="image/png"/>
  <Override PartName="/ppt/media/image207.png" ContentType="image/png"/>
  <Override PartName="/ppt/media/image209.png" ContentType="image/png"/>
  <Override PartName="/ppt/media/image211.png" ContentType="image/png"/>
  <Override PartName="/ppt/media/image152.png" ContentType="image/png"/>
  <Override PartName="/ppt/media/image52.png" ContentType="image/png"/>
  <Override PartName="/ppt/media/image100.png" ContentType="image/png"/>
  <Override PartName="/ppt/media/image48.png" ContentType="image/png"/>
  <Override PartName="/ppt/media/image148.png" ContentType="image/png"/>
  <Override PartName="/ppt/media/image153.png" ContentType="image/png"/>
  <Override PartName="/ppt/media/image53.png" ContentType="image/png"/>
  <Override PartName="/ppt/media/image101.png" ContentType="image/png"/>
  <Override PartName="/ppt/media/image38.png" ContentType="image/png"/>
  <Override PartName="/ppt/media/image138.png" ContentType="image/png"/>
  <Override PartName="/ppt/media/image44.png" ContentType="image/png"/>
  <Override PartName="/ppt/media/image144.png" ContentType="image/png"/>
  <Override PartName="/ppt/media/image43.png" ContentType="image/png"/>
  <Override PartName="/ppt/media/image143.png" ContentType="image/png"/>
  <Override PartName="/ppt/media/image42.png" ContentType="image/png"/>
  <Override PartName="/ppt/media/image142.png" ContentType="image/png"/>
  <Override PartName="/ppt/media/image41.png" ContentType="image/png"/>
  <Override PartName="/ppt/media/image141.png" ContentType="image/png"/>
  <Override PartName="/ppt/media/image150.png" ContentType="image/png"/>
  <Override PartName="/ppt/media/image4.png" ContentType="image/png"/>
  <Override PartName="/ppt/media/image50.png" ContentType="image/png"/>
  <Override PartName="/ppt/media/image136.png" ContentType="image/png"/>
  <Override PartName="/ppt/media/image36.png" ContentType="image/png"/>
  <Override PartName="/ppt/media/image6.jpeg" ContentType="image/jpeg"/>
  <Override PartName="/ppt/media/image103.png" ContentType="image/png"/>
  <Override PartName="/ppt/media/image71.png" ContentType="image/png"/>
  <Override PartName="/ppt/media/image171.png" ContentType="image/png"/>
  <Override PartName="/ppt/media/image37.png" ContentType="image/png"/>
  <Override PartName="/ppt/media/image137.png" ContentType="image/png"/>
  <Override PartName="/ppt/media/image151.png" ContentType="image/png"/>
  <Override PartName="/ppt/media/image5.png" ContentType="image/png"/>
  <Override PartName="/ppt/media/image51.png" ContentType="image/png"/>
  <Override PartName="/ppt/media/image130.png" ContentType="image/png"/>
  <Override PartName="/ppt/media/image30.png" ContentType="image/png"/>
  <Override PartName="/ppt/media/image157.png" ContentType="image/png"/>
  <Override PartName="/ppt/media/image57.png" ContentType="image/png"/>
  <Override PartName="/ppt/media/image147.png" ContentType="image/png"/>
  <Override PartName="/ppt/media/image47.png" ContentType="image/png"/>
  <Override PartName="/ppt/media/image7.jpeg" ContentType="image/jpeg"/>
  <Override PartName="/ppt/media/image84.png" ContentType="image/png"/>
  <Override PartName="/ppt/media/image16.png" ContentType="image/png"/>
  <Override PartName="/ppt/media/image184.png" ContentType="image/png"/>
  <Override PartName="/ppt/media/image58.png" ContentType="image/png"/>
  <Override PartName="/ppt/media/image158.png" ContentType="image/png"/>
  <Override PartName="/ppt/media/image159.png" ContentType="image/png"/>
  <Override PartName="/ppt/media/image59.png" ContentType="image/png"/>
  <Override PartName="/ppt/media/image160.png" ContentType="image/png"/>
  <Override PartName="/ppt/media/image60.png" ContentType="image/png"/>
  <Override PartName="/ppt/media/image161.png" ContentType="image/png"/>
  <Override PartName="/ppt/media/image61.png" ContentType="image/png"/>
  <Override PartName="/ppt/media/image162.png" ContentType="image/png"/>
  <Override PartName="/ppt/media/image62.png" ContentType="image/png"/>
  <Override PartName="/ppt/media/image163.png" ContentType="image/png"/>
  <Override PartName="/ppt/media/image63.png" ContentType="image/png"/>
  <Override PartName="/ppt/media/image11.png" ContentType="image/png"/>
  <Override PartName="/ppt/media/image111.png" ContentType="image/png"/>
  <Override PartName="/ppt/media/image164.png" ContentType="image/png"/>
  <Override PartName="/ppt/media/image64.png" ContentType="image/png"/>
  <Override PartName="/ppt/media/image167.png" ContentType="image/png"/>
  <Override PartName="/ppt/media/image67.png" ContentType="image/png"/>
  <Override PartName="/ppt/media/image12.png" ContentType="image/png"/>
  <Override PartName="/ppt/media/image112.png" ContentType="image/png"/>
  <Override PartName="/ppt/media/image180.png" ContentType="image/png"/>
  <Override PartName="/ppt/media/image80.png" ContentType="image/png"/>
  <Override PartName="/ppt/media/image165.png" ContentType="image/png"/>
  <Override PartName="/ppt/media/image65.png" ContentType="image/png"/>
  <Override PartName="/ppt/media/image13.png" ContentType="image/png"/>
  <Override PartName="/ppt/media/image81.png" ContentType="image/png"/>
  <Override PartName="/ppt/media/image113.png" ContentType="image/png"/>
  <Override PartName="/ppt/media/image181.png" ContentType="image/png"/>
  <Override PartName="/ppt/media/image168.png" ContentType="image/png"/>
  <Override PartName="/ppt/media/image68.png" ContentType="image/png"/>
  <Override PartName="/ppt/media/image166.png" ContentType="image/png"/>
  <Override PartName="/ppt/media/image66.png" ContentType="image/png"/>
  <Override PartName="/ppt/media/image82.png" ContentType="image/png"/>
  <Override PartName="/ppt/media/image14.png" ContentType="image/png"/>
  <Override PartName="/ppt/media/image114.png" ContentType="image/png"/>
  <Override PartName="/ppt/media/image182.png" ContentType="image/png"/>
  <Override PartName="/ppt/media/image169.png" ContentType="image/png"/>
  <Override PartName="/ppt/media/image69.png" ContentType="image/png"/>
  <Override PartName="/ppt/media/image10.png" ContentType="image/png"/>
  <Override PartName="/ppt/media/image110.png" ContentType="image/png"/>
  <Override PartName="/ppt/media/image116.jpeg" ContentType="image/jpeg"/>
  <Override PartName="/ppt/media/image83.png" ContentType="image/png"/>
  <Override PartName="/ppt/media/image115.png" ContentType="image/png"/>
  <Override PartName="/ppt/media/image15.png" ContentType="image/png"/>
  <Override PartName="/ppt/media/image18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19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2" r:id="rId3"/>
    <p:sldMasterId id="2147483693" r:id="rId4"/>
    <p:sldMasterId id="2147483711" r:id="rId5"/>
    <p:sldMasterId id="2147483725" r:id="rId6"/>
    <p:sldMasterId id="2147483746" r:id="rId7"/>
    <p:sldMasterId id="214748376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4.xml"/><Relationship Id="rId4" Type="http://schemas.openxmlformats.org/officeDocument/2006/relationships/slideMaster" Target="slideMasters/slideMaster44.xml"/><Relationship Id="rId5" Type="http://schemas.openxmlformats.org/officeDocument/2006/relationships/slideMaster" Target="slideMasters/slideMaster61.xml"/><Relationship Id="rId6" Type="http://schemas.openxmlformats.org/officeDocument/2006/relationships/slideMaster" Target="slideMasters/slideMaster74.xml"/><Relationship Id="rId7" Type="http://schemas.openxmlformats.org/officeDocument/2006/relationships/slideMaster" Target="slideMasters/slideMaster94.xml"/><Relationship Id="rId8" Type="http://schemas.openxmlformats.org/officeDocument/2006/relationships/slideMaster" Target="slideMasters/slideMaster111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dt" idx="14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 type="ftr" idx="14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 type="sldNum" idx="14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5CF77FDB-8022-406D-8E66-294A2E4AC6DF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8" name="PlaceHolder 2"/>
          <p:cNvSpPr>
            <a:spLocks noGrp="1"/>
          </p:cNvSpPr>
          <p:nvPr>
            <p:ph type="dt" idx="149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9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2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1" name="PlaceHolder 5"/>
          <p:cNvSpPr>
            <a:spLocks noGrp="1"/>
          </p:cNvSpPr>
          <p:nvPr>
            <p:ph type="ftr" idx="150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2" name="PlaceHolder 6"/>
          <p:cNvSpPr>
            <a:spLocks noGrp="1"/>
          </p:cNvSpPr>
          <p:nvPr>
            <p:ph type="sldNum" idx="151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6" name="PlaceHolder 2"/>
          <p:cNvSpPr>
            <a:spLocks noGrp="1"/>
          </p:cNvSpPr>
          <p:nvPr>
            <p:ph type="dt" idx="173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6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9" name="PlaceHolder 5"/>
          <p:cNvSpPr>
            <a:spLocks noGrp="1"/>
          </p:cNvSpPr>
          <p:nvPr>
            <p:ph type="ftr" idx="174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0" name="PlaceHolder 6"/>
          <p:cNvSpPr>
            <a:spLocks noGrp="1"/>
          </p:cNvSpPr>
          <p:nvPr>
            <p:ph type="sldNum" idx="175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2" name="PlaceHolder 2"/>
          <p:cNvSpPr>
            <a:spLocks noGrp="1"/>
          </p:cNvSpPr>
          <p:nvPr>
            <p:ph type="dt" idx="176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3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7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5" name="PlaceHolder 5"/>
          <p:cNvSpPr>
            <a:spLocks noGrp="1"/>
          </p:cNvSpPr>
          <p:nvPr>
            <p:ph type="ftr" idx="177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6" name="PlaceHolder 6"/>
          <p:cNvSpPr>
            <a:spLocks noGrp="1"/>
          </p:cNvSpPr>
          <p:nvPr>
            <p:ph type="sldNum" idx="178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8" name="PlaceHolder 2"/>
          <p:cNvSpPr>
            <a:spLocks noGrp="1"/>
          </p:cNvSpPr>
          <p:nvPr>
            <p:ph type="dt" idx="179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9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8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1" name="PlaceHolder 5"/>
          <p:cNvSpPr>
            <a:spLocks noGrp="1"/>
          </p:cNvSpPr>
          <p:nvPr>
            <p:ph type="ftr" idx="180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2" name="PlaceHolder 6"/>
          <p:cNvSpPr>
            <a:spLocks noGrp="1"/>
          </p:cNvSpPr>
          <p:nvPr>
            <p:ph type="sldNum" idx="181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4" name="PlaceHolder 2"/>
          <p:cNvSpPr>
            <a:spLocks noGrp="1"/>
          </p:cNvSpPr>
          <p:nvPr>
            <p:ph type="dt" idx="182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8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7" name="PlaceHolder 5"/>
          <p:cNvSpPr>
            <a:spLocks noGrp="1"/>
          </p:cNvSpPr>
          <p:nvPr>
            <p:ph type="ftr" idx="183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8" name="PlaceHolder 6"/>
          <p:cNvSpPr>
            <a:spLocks noGrp="1"/>
          </p:cNvSpPr>
          <p:nvPr>
            <p:ph type="sldNum" idx="184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0" name="PlaceHolder 2"/>
          <p:cNvSpPr>
            <a:spLocks noGrp="1"/>
          </p:cNvSpPr>
          <p:nvPr>
            <p:ph type="dt" idx="185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9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3" name="PlaceHolder 5"/>
          <p:cNvSpPr>
            <a:spLocks noGrp="1"/>
          </p:cNvSpPr>
          <p:nvPr>
            <p:ph type="ftr" idx="186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4" name="PlaceHolder 6"/>
          <p:cNvSpPr>
            <a:spLocks noGrp="1"/>
          </p:cNvSpPr>
          <p:nvPr>
            <p:ph type="sldNum" idx="187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6" name="PlaceHolder 2"/>
          <p:cNvSpPr>
            <a:spLocks noGrp="1"/>
          </p:cNvSpPr>
          <p:nvPr>
            <p:ph type="dt" idx="188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9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9" name="PlaceHolder 5"/>
          <p:cNvSpPr>
            <a:spLocks noGrp="1"/>
          </p:cNvSpPr>
          <p:nvPr>
            <p:ph type="ftr" idx="189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0" name="PlaceHolder 6"/>
          <p:cNvSpPr>
            <a:spLocks noGrp="1"/>
          </p:cNvSpPr>
          <p:nvPr>
            <p:ph type="sldNum" idx="190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2" name="PlaceHolder 2"/>
          <p:cNvSpPr>
            <a:spLocks noGrp="1"/>
          </p:cNvSpPr>
          <p:nvPr>
            <p:ph type="dt" idx="191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3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0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5" name="PlaceHolder 5"/>
          <p:cNvSpPr>
            <a:spLocks noGrp="1"/>
          </p:cNvSpPr>
          <p:nvPr>
            <p:ph type="ftr" idx="192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6" name="PlaceHolder 6"/>
          <p:cNvSpPr>
            <a:spLocks noGrp="1"/>
          </p:cNvSpPr>
          <p:nvPr>
            <p:ph type="sldNum" idx="193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8" name="PlaceHolder 2"/>
          <p:cNvSpPr>
            <a:spLocks noGrp="1"/>
          </p:cNvSpPr>
          <p:nvPr>
            <p:ph type="dt" idx="194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9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1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1" name="PlaceHolder 5"/>
          <p:cNvSpPr>
            <a:spLocks noGrp="1"/>
          </p:cNvSpPr>
          <p:nvPr>
            <p:ph type="ftr" idx="195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2" name="PlaceHolder 6"/>
          <p:cNvSpPr>
            <a:spLocks noGrp="1"/>
          </p:cNvSpPr>
          <p:nvPr>
            <p:ph type="sldNum" idx="196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4" name="PlaceHolder 2"/>
          <p:cNvSpPr>
            <a:spLocks noGrp="1"/>
          </p:cNvSpPr>
          <p:nvPr>
            <p:ph type="dt" idx="197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1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7" name="PlaceHolder 5"/>
          <p:cNvSpPr>
            <a:spLocks noGrp="1"/>
          </p:cNvSpPr>
          <p:nvPr>
            <p:ph type="ftr" idx="198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8" name="PlaceHolder 6"/>
          <p:cNvSpPr>
            <a:spLocks noGrp="1"/>
          </p:cNvSpPr>
          <p:nvPr>
            <p:ph type="sldNum" idx="199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 type="dt" idx="200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2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3" name="PlaceHolder 5"/>
          <p:cNvSpPr>
            <a:spLocks noGrp="1"/>
          </p:cNvSpPr>
          <p:nvPr>
            <p:ph type="ftr" idx="201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4" name="PlaceHolder 6"/>
          <p:cNvSpPr>
            <a:spLocks noGrp="1"/>
          </p:cNvSpPr>
          <p:nvPr>
            <p:ph type="sldNum" idx="202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6" name="PlaceHolder 2"/>
          <p:cNvSpPr>
            <a:spLocks noGrp="1"/>
          </p:cNvSpPr>
          <p:nvPr>
            <p:ph type="dt" idx="203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2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9" name="PlaceHolder 5"/>
          <p:cNvSpPr>
            <a:spLocks noGrp="1"/>
          </p:cNvSpPr>
          <p:nvPr>
            <p:ph type="ftr" idx="204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0" name="PlaceHolder 6"/>
          <p:cNvSpPr>
            <a:spLocks noGrp="1"/>
          </p:cNvSpPr>
          <p:nvPr>
            <p:ph type="sldNum" idx="205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4" name="PlaceHolder 2"/>
          <p:cNvSpPr>
            <a:spLocks noGrp="1"/>
          </p:cNvSpPr>
          <p:nvPr>
            <p:ph type="dt" idx="152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2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7" name="PlaceHolder 5"/>
          <p:cNvSpPr>
            <a:spLocks noGrp="1"/>
          </p:cNvSpPr>
          <p:nvPr>
            <p:ph type="ftr" idx="153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8" name="PlaceHolder 6"/>
          <p:cNvSpPr>
            <a:spLocks noGrp="1"/>
          </p:cNvSpPr>
          <p:nvPr>
            <p:ph type="sldNum" idx="154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2" name="PlaceHolder 2"/>
          <p:cNvSpPr>
            <a:spLocks noGrp="1"/>
          </p:cNvSpPr>
          <p:nvPr>
            <p:ph type="dt" idx="206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3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3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5" name="PlaceHolder 5"/>
          <p:cNvSpPr>
            <a:spLocks noGrp="1"/>
          </p:cNvSpPr>
          <p:nvPr>
            <p:ph type="ftr" idx="207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6" name="PlaceHolder 6"/>
          <p:cNvSpPr>
            <a:spLocks noGrp="1"/>
          </p:cNvSpPr>
          <p:nvPr>
            <p:ph type="sldNum" idx="208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14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29844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slide para personalizar com o valor 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final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do lead, de acordo com a planilha de valores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0" name="PlaceHolder 2"/>
          <p:cNvSpPr>
            <a:spLocks noGrp="1"/>
          </p:cNvSpPr>
          <p:nvPr>
            <p:ph type="dt" idx="209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4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3" name="PlaceHolder 5"/>
          <p:cNvSpPr>
            <a:spLocks noGrp="1"/>
          </p:cNvSpPr>
          <p:nvPr>
            <p:ph type="ftr" idx="210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4" name="PlaceHolder 6"/>
          <p:cNvSpPr>
            <a:spLocks noGrp="1"/>
          </p:cNvSpPr>
          <p:nvPr>
            <p:ph type="sldNum" idx="211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0" name="PlaceHolder 2"/>
          <p:cNvSpPr>
            <a:spLocks noGrp="1"/>
          </p:cNvSpPr>
          <p:nvPr>
            <p:ph type="dt" idx="155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3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3" name="PlaceHolder 5"/>
          <p:cNvSpPr>
            <a:spLocks noGrp="1"/>
          </p:cNvSpPr>
          <p:nvPr>
            <p:ph type="ftr" idx="156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4" name="PlaceHolder 6"/>
          <p:cNvSpPr>
            <a:spLocks noGrp="1"/>
          </p:cNvSpPr>
          <p:nvPr>
            <p:ph type="sldNum" idx="157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6" name="PlaceHolder 2"/>
          <p:cNvSpPr>
            <a:spLocks noGrp="1"/>
          </p:cNvSpPr>
          <p:nvPr>
            <p:ph type="dt" idx="158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3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9" name="PlaceHolder 5"/>
          <p:cNvSpPr>
            <a:spLocks noGrp="1"/>
          </p:cNvSpPr>
          <p:nvPr>
            <p:ph type="ftr" idx="159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0" name="PlaceHolder 6"/>
          <p:cNvSpPr>
            <a:spLocks noGrp="1"/>
          </p:cNvSpPr>
          <p:nvPr>
            <p:ph type="sldNum" idx="160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2" name="PlaceHolder 2"/>
          <p:cNvSpPr>
            <a:spLocks noGrp="1"/>
          </p:cNvSpPr>
          <p:nvPr>
            <p:ph type="dt" idx="161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3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4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Esses são alguns pontos de destaque da Blip.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5" name="PlaceHolder 5"/>
          <p:cNvSpPr>
            <a:spLocks noGrp="1"/>
          </p:cNvSpPr>
          <p:nvPr>
            <p:ph type="ftr" idx="162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6" name="PlaceHolder 6"/>
          <p:cNvSpPr>
            <a:spLocks noGrp="1"/>
          </p:cNvSpPr>
          <p:nvPr>
            <p:ph type="sldNum" idx="163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8" name="PlaceHolder 2"/>
          <p:cNvSpPr>
            <a:spLocks noGrp="1"/>
          </p:cNvSpPr>
          <p:nvPr>
            <p:ph type="dt" idx="164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9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5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Versão compactada dos slides a seguir.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1" name="PlaceHolder 5"/>
          <p:cNvSpPr>
            <a:spLocks noGrp="1"/>
          </p:cNvSpPr>
          <p:nvPr>
            <p:ph type="ftr" idx="165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2" name="PlaceHolder 6"/>
          <p:cNvSpPr>
            <a:spLocks noGrp="1"/>
          </p:cNvSpPr>
          <p:nvPr>
            <p:ph type="sldNum" idx="166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4" name="PlaceHolder 2"/>
          <p:cNvSpPr>
            <a:spLocks noGrp="1"/>
          </p:cNvSpPr>
          <p:nvPr>
            <p:ph type="dt" idx="167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5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7" name="PlaceHolder 5"/>
          <p:cNvSpPr>
            <a:spLocks noGrp="1"/>
          </p:cNvSpPr>
          <p:nvPr>
            <p:ph type="ftr" idx="168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8" name="PlaceHolder 6"/>
          <p:cNvSpPr>
            <a:spLocks noGrp="1"/>
          </p:cNvSpPr>
          <p:nvPr>
            <p:ph type="sldNum" idx="169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0" name="PlaceHolder 2"/>
          <p:cNvSpPr>
            <a:spLocks noGrp="1"/>
          </p:cNvSpPr>
          <p:nvPr>
            <p:ph type="dt" idx="170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6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3" name="PlaceHolder 5"/>
          <p:cNvSpPr>
            <a:spLocks noGrp="1"/>
          </p:cNvSpPr>
          <p:nvPr>
            <p:ph type="ftr" idx="171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4" name="PlaceHolder 6"/>
          <p:cNvSpPr>
            <a:spLocks noGrp="1"/>
          </p:cNvSpPr>
          <p:nvPr>
            <p:ph type="sldNum" idx="172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<Relationship Id="rId2" Type="http://schemas.openxmlformats.org/officeDocument/2006/relationships/image" Target="../media/image12.png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<Relationship Id="rId2" Type="http://schemas.openxmlformats.org/officeDocument/2006/relationships/image" Target="../media/image3.jpeg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<Relationship Id="rId2" Type="http://schemas.openxmlformats.org/officeDocument/2006/relationships/image" Target="../media/image9.png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<Relationship Id="rId2" Type="http://schemas.openxmlformats.org/officeDocument/2006/relationships/image" Target="../media/image1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e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.jpe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5.png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jpeg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7.jpeg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8.png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3.jpeg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9.png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12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<Relationship Id="rId2" Type="http://schemas.openxmlformats.org/officeDocument/2006/relationships/image" Target="../media/image13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<Relationship Id="rId2" Type="http://schemas.openxmlformats.org/officeDocument/2006/relationships/image" Target="../media/image14.png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<Relationship Id="rId2" Type="http://schemas.openxmlformats.org/officeDocument/2006/relationships/image" Target="../media/image9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<Relationship Id="rId2" Type="http://schemas.openxmlformats.org/officeDocument/2006/relationships/image" Target="../media/image3.jpeg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<Relationship Id="rId2" Type="http://schemas.openxmlformats.org/officeDocument/2006/relationships/image" Target="../media/image3.jpeg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<Relationship Id="rId2" Type="http://schemas.openxmlformats.org/officeDocument/2006/relationships/image" Target="../media/image9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 rot="5400000">
            <a:off x="2311200" y="-251640"/>
            <a:ext cx="4523760" cy="822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CFABF4-F50A-44C2-96DD-69F2E9276968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40FFB8-652A-4729-A782-D35BE79ED6D3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39160" cy="1681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ldNum" idx="12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E170D4-0DB4-4ABD-B349-4D9E6C1BC7AC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sldNum" idx="12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07DE4E-E281-48F5-BEA9-10077D2A3EE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ldNum" idx="12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58983C-6301-4850-BFBD-A7B35CA19DFE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3840" cy="15091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3840" cy="635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12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5A11F6-2385-4D34-BBE7-6583FBBEEED2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3560" cy="817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ldNum" idx="12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7F2C25-6F23-41D5-B8DB-48EF0B96A36B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Num" idx="12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C0C67C-51B2-48F2-B48E-EF7858300BB5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429;g364da439aa6_0_134"/>
          <p:cNvSpPr/>
          <p:nvPr/>
        </p:nvSpPr>
        <p:spPr>
          <a:xfrm>
            <a:off x="9144000" y="0"/>
            <a:ext cx="9141840" cy="102848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8120" cy="296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1960" cy="7387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3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75D1BD-F7F4-48DA-82E2-697CE566C9BE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ldNum" idx="13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E385D2-3204-49CA-A272-550446D826D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39160" cy="392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39160" cy="259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3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D796FC-C489-4525-8A16-492D3D360C5D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442;g364da439aa6_0_147" descr=""/>
          <p:cNvPicPr/>
          <p:nvPr/>
        </p:nvPicPr>
        <p:blipFill>
          <a:blip r:embed="rId2"/>
          <a:stretch/>
        </p:blipFill>
        <p:spPr>
          <a:xfrm>
            <a:off x="15606000" y="8661240"/>
            <a:ext cx="1801800" cy="89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9" name="Google Shape;443;g364da439aa6_0_147" descr=""/>
          <p:cNvPicPr/>
          <p:nvPr/>
        </p:nvPicPr>
        <p:blipFill>
          <a:blip r:embed="rId3"/>
          <a:stretch/>
        </p:blipFill>
        <p:spPr>
          <a:xfrm>
            <a:off x="-72720" y="-51480"/>
            <a:ext cx="18431640" cy="10387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6000" cy="115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0948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6000" cy="468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308506-5749-492A-91A0-A91A18C15CA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445;g364da439aa6_0_150" descr=""/>
          <p:cNvPicPr/>
          <p:nvPr/>
        </p:nvPicPr>
        <p:blipFill>
          <a:blip r:embed="rId2"/>
          <a:stretch/>
        </p:blipFill>
        <p:spPr>
          <a:xfrm>
            <a:off x="0" y="360"/>
            <a:ext cx="18285840" cy="10284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ldNum" idx="13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D7DA59-1CBD-4527-BDE9-69090B89F49A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510;g364da439aa6_0_404" descr=""/>
          <p:cNvPicPr/>
          <p:nvPr/>
        </p:nvPicPr>
        <p:blipFill>
          <a:blip r:embed="rId2"/>
          <a:stretch/>
        </p:blipFill>
        <p:spPr>
          <a:xfrm>
            <a:off x="0" y="180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ldNum" idx="13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685CCD-D973-4CE2-80B1-13C179F401FD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13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658795-90F2-4563-903E-D7ADF385E770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Num" idx="13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BC9CC1-651D-4603-88DE-6E9BA6BAF549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39160" cy="1681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sldNum" idx="13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FA1307-4C12-45E7-8124-80A4CF04E4ED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8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sldNum" idx="13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C0B8C0-BE28-4BDC-9AB0-EAA748FF7CF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ldNum" idx="13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3D14B8-1763-4119-AE4B-4A87214216F6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4240" cy="56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4240" cy="80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C6DF98-8A3F-4226-B351-C728344BBD38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3840" cy="15091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3840" cy="635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14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EF3AF6-0FF4-48F8-BAD8-B9B7CA9C3A7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3560" cy="817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ldNum" idx="14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E9C7519-F220-431E-8D2D-5443EDAB0B2D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Num" idx="14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A7BE85D-44B6-4978-BAC2-E86284BA890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488;g364da439aa6_0_382"/>
          <p:cNvSpPr/>
          <p:nvPr/>
        </p:nvSpPr>
        <p:spPr>
          <a:xfrm>
            <a:off x="9144000" y="0"/>
            <a:ext cx="9141840" cy="102848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8120" cy="296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1960" cy="7387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14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82BCC4-A604-4677-96A8-E99CBE6E164B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ldNum" idx="14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056BD9-74BA-488B-837F-594074636418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39160" cy="392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39160" cy="259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14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781970-10D9-43D1-B6ED-6613689527AC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501;g364da439aa6_0_395" descr=""/>
          <p:cNvPicPr/>
          <p:nvPr/>
        </p:nvPicPr>
        <p:blipFill>
          <a:blip r:embed="rId2"/>
          <a:stretch/>
        </p:blipFill>
        <p:spPr>
          <a:xfrm>
            <a:off x="15606000" y="8661240"/>
            <a:ext cx="1801800" cy="89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6" name="Google Shape;502;g364da439aa6_0_395" descr=""/>
          <p:cNvPicPr/>
          <p:nvPr/>
        </p:nvPicPr>
        <p:blipFill>
          <a:blip r:embed="rId3"/>
          <a:stretch/>
        </p:blipFill>
        <p:spPr>
          <a:xfrm>
            <a:off x="-72720" y="-51480"/>
            <a:ext cx="18431640" cy="10387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504;g364da439aa6_0_398" descr=""/>
          <p:cNvPicPr/>
          <p:nvPr/>
        </p:nvPicPr>
        <p:blipFill>
          <a:blip r:embed="rId2"/>
          <a:stretch/>
        </p:blipFill>
        <p:spPr>
          <a:xfrm>
            <a:off x="0" y="360"/>
            <a:ext cx="18285840" cy="10284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ftr" idx="34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35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026141-D619-4E57-B8C4-6BF0681F2E8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39160" cy="392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39160" cy="259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sldNum" idx="3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3226B3-E6C5-4DA6-8757-7F9BE628BEC8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3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082444-34AE-4C2B-980A-9838B0DA953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de Título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ldNum" idx="3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009E5B-1120-462F-BD70-676F44451D4C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0" name="Google Shape;100;g3776a57a795_0_123" descr=""/>
          <p:cNvPicPr/>
          <p:nvPr/>
        </p:nvPicPr>
        <p:blipFill>
          <a:blip r:embed="rId2"/>
          <a:stretch/>
        </p:blipFill>
        <p:spPr>
          <a:xfrm>
            <a:off x="0" y="0"/>
            <a:ext cx="18285840" cy="10293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ullets + Sub Light - v1.4_1_3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28000" y="684000"/>
            <a:ext cx="16629840" cy="82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28000" y="2484000"/>
            <a:ext cx="16629840" cy="695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Num" idx="3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40BADA8-B200-43A5-9AB2-290380F517DE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4" name="Google Shape;164;g3776a57a795_0_187" descr=""/>
          <p:cNvPicPr/>
          <p:nvPr/>
        </p:nvPicPr>
        <p:blipFill>
          <a:blip r:embed="rId2"/>
          <a:stretch/>
        </p:blipFill>
        <p:spPr>
          <a:xfrm>
            <a:off x="7560" y="0"/>
            <a:ext cx="18271080" cy="102848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 rot="5400000">
            <a:off x="4734360" y="2171520"/>
            <a:ext cx="5849280" cy="20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 rot="5400000">
            <a:off x="543600" y="188280"/>
            <a:ext cx="5849280" cy="601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BD4011-CDF0-4AFB-A47A-B5AF7DB8F70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Grid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 idx="4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450078-86E4-4FE5-8DEC-21B345DEC540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imple-light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ldNum" idx="4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DA1ACC-187C-4FB9-B3C6-C3A15B6083E8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39160" cy="1681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4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3D7EC4A-F34D-4D32-AEA9-FD9CD6EB8D91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22360" y="1014840"/>
            <a:ext cx="7494120" cy="201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934200" y="3873600"/>
            <a:ext cx="9483840" cy="320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 idx="43"/>
          </p:nvPr>
        </p:nvSpPr>
        <p:spPr>
          <a:xfrm>
            <a:off x="6217920" y="9567000"/>
            <a:ext cx="584964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44"/>
          </p:nvPr>
        </p:nvSpPr>
        <p:spPr>
          <a:xfrm>
            <a:off x="914400" y="9567000"/>
            <a:ext cx="420372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45"/>
          </p:nvPr>
        </p:nvSpPr>
        <p:spPr>
          <a:xfrm>
            <a:off x="13167360" y="9567000"/>
            <a:ext cx="4203720" cy="2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0EBFDF-A414-4F76-9C7F-23B65A905FC1}" type="slidenum">
              <a:rPr b="0" lang="en-US" sz="16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le 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46120" y="347760"/>
            <a:ext cx="15910560" cy="659160"/>
          </a:xfrm>
          <a:prstGeom prst="rect">
            <a:avLst/>
          </a:prstGeom>
          <a:noFill/>
          <a:ln w="0">
            <a:noFill/>
          </a:ln>
        </p:spPr>
        <p:txBody>
          <a:bodyPr lIns="0" rIns="109800" tIns="55080" bIns="5508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46120" y="1012680"/>
            <a:ext cx="15910560" cy="2888640"/>
          </a:xfrm>
          <a:prstGeom prst="rect">
            <a:avLst/>
          </a:prstGeom>
          <a:noFill/>
          <a:ln w="0">
            <a:noFill/>
          </a:ln>
        </p:spPr>
        <p:txBody>
          <a:bodyPr lIns="0" rIns="109800" tIns="55080" bIns="55080" anchor="t">
            <a:sp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46120" y="8969760"/>
            <a:ext cx="17106840" cy="41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Pag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ldNum" idx="4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A6CFDC-5EF2-44FE-807E-9E3B24AC2C69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Grid_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0DE8168-2011-497C-9AF5-1BCA16857ADF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102;g3776a57a795_0_126" descr=""/>
          <p:cNvPicPr/>
          <p:nvPr/>
        </p:nvPicPr>
        <p:blipFill>
          <a:blip r:embed="rId2"/>
          <a:stretch/>
        </p:blipFill>
        <p:spPr>
          <a:xfrm>
            <a:off x="0" y="180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Num" idx="4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A65F98-E671-436A-AE42-22FBB4C6BD1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3" name="Google Shape;151;g3776a57a795_0_174" descr=""/>
          <p:cNvPicPr/>
          <p:nvPr/>
        </p:nvPicPr>
        <p:blipFill>
          <a:blip r:embed="rId2"/>
          <a:stretch/>
        </p:blipFill>
        <p:spPr>
          <a:xfrm>
            <a:off x="0" y="0"/>
            <a:ext cx="18285840" cy="102913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106;g3776a57a795_0_130" descr=""/>
          <p:cNvPicPr/>
          <p:nvPr/>
        </p:nvPicPr>
        <p:blipFill>
          <a:blip r:embed="rId2"/>
          <a:stretch/>
        </p:blipFill>
        <p:spPr>
          <a:xfrm>
            <a:off x="0" y="0"/>
            <a:ext cx="18285840" cy="10284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Num" idx="4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FA613B-09E0-437B-91F6-6F00B50CBF1D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6" name="Google Shape;109;g3776a57a795_0_132" descr=""/>
          <p:cNvPicPr/>
          <p:nvPr/>
        </p:nvPicPr>
        <p:blipFill>
          <a:blip r:embed="rId2"/>
          <a:stretch/>
        </p:blipFill>
        <p:spPr>
          <a:xfrm>
            <a:off x="0" y="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Num" idx="4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1BDD02-3E27-493A-B958-547AA359D050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8" name="Google Shape;112;g3776a57a795_0_135" descr=""/>
          <p:cNvPicPr/>
          <p:nvPr/>
        </p:nvPicPr>
        <p:blipFill>
          <a:blip r:embed="rId2"/>
          <a:stretch/>
        </p:blipFill>
        <p:spPr>
          <a:xfrm>
            <a:off x="7560" y="1440"/>
            <a:ext cx="18271080" cy="102848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sldNum" idx="5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34C3A8-62F1-42BA-8DAE-23C1F74BC718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5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AEAC59-8459-4D21-ABC9-CED42C909B01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ldNum" idx="5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C6F49F-E443-4C23-9AFD-3ADF13934EEE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sldNum" idx="5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823439-4541-4BB9-B3B3-6544F365D8E1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3840" cy="15091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3840" cy="635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5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4833B9-6DC2-4FA9-B1D3-9849F96BDD2A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sldNum" idx="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4A8408-648A-4A7F-AB2E-6BBDD27837B2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3560" cy="817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ldNum" idx="5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3A5EE24-95E5-4A1C-9849-4735E5C7FEA7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37;g3776a57a795_0_161"/>
          <p:cNvSpPr/>
          <p:nvPr/>
        </p:nvSpPr>
        <p:spPr>
          <a:xfrm>
            <a:off x="9144000" y="-360"/>
            <a:ext cx="9141840" cy="102848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8120" cy="296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1960" cy="7387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5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BE4000-C65D-45E4-99FA-E8B5FB2B8D15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53;g3776a57a795_0_177" descr=""/>
          <p:cNvPicPr/>
          <p:nvPr/>
        </p:nvPicPr>
        <p:blipFill>
          <a:blip r:embed="rId2"/>
          <a:stretch/>
        </p:blipFill>
        <p:spPr>
          <a:xfrm>
            <a:off x="0" y="2520"/>
            <a:ext cx="18285840" cy="10279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ldNum" idx="5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6E2E598-2FAD-4E9A-A5C2-29CE9552CD89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5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BF583F-FEF6-4A6D-977B-1BF2A558E8E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244;g364788aead0_0_284" descr=""/>
          <p:cNvPicPr/>
          <p:nvPr/>
        </p:nvPicPr>
        <p:blipFill>
          <a:blip r:embed="rId2"/>
          <a:stretch/>
        </p:blipFill>
        <p:spPr>
          <a:xfrm>
            <a:off x="0" y="180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7_3_4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ldNum" idx="5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2628674-9C92-4569-9149-26BAB3B0C5F2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6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156E45-3D90-43DB-99C9-299E6BA4B421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Num" idx="6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8F2796-D044-4821-B381-15D57EF8C1DD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A81876-726D-4F72-B71D-9BE6465E60F7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39160" cy="1681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6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3EE215-B5B1-4B2D-A46A-017962496823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sldNum" idx="6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E7AE2B-34E0-4E8B-A98B-A6C411BB2BD4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ldNum" idx="6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D24D51-1685-404F-892A-06261821D9F2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3840" cy="15091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3840" cy="635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6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F181CC-0BE5-4682-8F29-56394C1FD6DE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3560" cy="817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6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A67898-9D4D-4335-AE0D-9753A1D57FE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dark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Num" idx="6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76506C-73EE-459C-95AE-04DF8780B24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222;g364788aead0_0_262"/>
          <p:cNvSpPr/>
          <p:nvPr/>
        </p:nvSpPr>
        <p:spPr>
          <a:xfrm>
            <a:off x="9144000" y="0"/>
            <a:ext cx="9141840" cy="102848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8120" cy="296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1960" cy="7387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6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96D43C-114E-4CE4-BEEB-314DFD3505BF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ldNum" idx="6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EEF145-3739-490D-97FC-35EC7918714C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39160" cy="392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39160" cy="259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7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6A3BE4-E9C5-460D-8819-5A5F1CEA9C24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235;g364788aead0_0_275" descr=""/>
          <p:cNvPicPr/>
          <p:nvPr/>
        </p:nvPicPr>
        <p:blipFill>
          <a:blip r:embed="rId2"/>
          <a:stretch/>
        </p:blipFill>
        <p:spPr>
          <a:xfrm>
            <a:off x="15606000" y="8661240"/>
            <a:ext cx="1801800" cy="89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Google Shape;236;g364788aead0_0_275" descr=""/>
          <p:cNvPicPr/>
          <p:nvPr/>
        </p:nvPicPr>
        <p:blipFill>
          <a:blip r:embed="rId3"/>
          <a:stretch/>
        </p:blipFill>
        <p:spPr>
          <a:xfrm>
            <a:off x="-72720" y="-51480"/>
            <a:ext cx="18431640" cy="10387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7B851E-2E8A-4F6F-8AE3-12FC7F17181C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238;g364788aead0_0_278" descr=""/>
          <p:cNvPicPr/>
          <p:nvPr/>
        </p:nvPicPr>
        <p:blipFill>
          <a:blip r:embed="rId2"/>
          <a:stretch/>
        </p:blipFill>
        <p:spPr>
          <a:xfrm>
            <a:off x="0" y="360"/>
            <a:ext cx="18285840" cy="10284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 rot="5400000">
            <a:off x="2310840" y="-249480"/>
            <a:ext cx="4524120" cy="822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dt" idx="71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ftr" idx="72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sldNum" idx="73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192E2A-2DEE-4DAD-9C91-EC0A669F4492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 rot="5400000">
            <a:off x="4732200" y="2171880"/>
            <a:ext cx="5849640" cy="20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 rot="5400000">
            <a:off x="543240" y="190440"/>
            <a:ext cx="5849640" cy="601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 idx="74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ftr" idx="75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sldNum" idx="76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375993-4FE3-4BE5-A729-81D591120147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7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E73372-5DEF-4413-9CF5-F45E6D129120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7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898371-49F2-4973-A7AE-8EC5469224C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dt" idx="79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ftr" idx="80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sldNum" idx="81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FDEE97-59B1-40B1-8FC5-8F74E950B9A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44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dt" idx="82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ftr" idx="83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sldNum" idx="84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C9C0EB4-99CB-40B9-A7FA-4E78F96D12A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0240" cy="135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0240" cy="149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dt" idx="85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ftr" idx="86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sldNum" idx="87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B6D2B7-0283-49C5-B448-D897F5E788CC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632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632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dt" idx="88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ftr" idx="89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sldNum" idx="90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ABF8C5-F5B1-4701-BF09-993E0A7EEC6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8120" cy="63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8120" cy="394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39920" cy="63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39920" cy="394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dt" idx="91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ftr" idx="92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2" name="PlaceHolder 8"/>
          <p:cNvSpPr>
            <a:spLocks noGrp="1"/>
          </p:cNvSpPr>
          <p:nvPr>
            <p:ph type="sldNum" idx="93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6B9D22-71F6-465B-9F5D-399C08591F8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0240" cy="136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0240" cy="149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824B4F-E096-4271-86AA-89B12C19D4BF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dt" idx="94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ftr" idx="95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sldNum" idx="96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9D1F92-5D2C-4241-8B02-2179AA66F76C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6360" cy="115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09840" cy="585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6360" cy="468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dt" idx="97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 idx="98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 idx="99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C9CA18-DAE4-445B-99E2-B48F190222EB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4240" cy="56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4240" cy="80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dt" idx="100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ftr" idx="101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sldNum" idx="102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79DA2A-6B18-4BE1-A761-97B5B3E44ECD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dt" idx="103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ftr" idx="104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105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61D169-1D1C-48EA-85AD-C5755C08C8C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361;g3776a57a795_0_1374"/>
          <p:cNvSpPr/>
          <p:nvPr/>
        </p:nvSpPr>
        <p:spPr>
          <a:xfrm>
            <a:off x="9144000" y="0"/>
            <a:ext cx="9141840" cy="102848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8120" cy="296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1960" cy="7387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0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640282-A989-4DB8-BFCE-5B6892E31CFF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ldNum" idx="10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15A770D-073D-4E8A-AA80-3B03C9B6DFC6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376;g3776a57a795_0_1389" descr=""/>
          <p:cNvPicPr/>
          <p:nvPr/>
        </p:nvPicPr>
        <p:blipFill>
          <a:blip r:embed="rId2"/>
          <a:stretch/>
        </p:blipFill>
        <p:spPr>
          <a:xfrm>
            <a:off x="15606000" y="8661240"/>
            <a:ext cx="1801800" cy="89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" name="Google Shape;377;g3776a57a795_0_1389" descr=""/>
          <p:cNvPicPr/>
          <p:nvPr/>
        </p:nvPicPr>
        <p:blipFill>
          <a:blip r:embed="rId3"/>
          <a:stretch/>
        </p:blipFill>
        <p:spPr>
          <a:xfrm>
            <a:off x="-72720" y="-51480"/>
            <a:ext cx="18431640" cy="10387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39160" cy="392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39160" cy="259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10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6C226E-013F-46F6-A38E-6D031C6992A4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Num" idx="10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A2963C-7AFC-49CE-ACC8-E0690AC655E5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379;g3776a57a795_0_1392" descr=""/>
          <p:cNvPicPr/>
          <p:nvPr/>
        </p:nvPicPr>
        <p:blipFill>
          <a:blip r:embed="rId2"/>
          <a:stretch/>
        </p:blipFill>
        <p:spPr>
          <a:xfrm>
            <a:off x="0" y="360"/>
            <a:ext cx="18285840" cy="10284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632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632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05C21F-AEBA-46E4-A8A5-3CCB2999F1A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386;g3776a57a795_0_1399" descr="3D_01"/>
          <p:cNvPicPr/>
          <p:nvPr/>
        </p:nvPicPr>
        <p:blipFill>
          <a:blip r:embed="rId2"/>
          <a:srcRect l="11213" t="0" r="16729" b="0"/>
          <a:stretch/>
        </p:blipFill>
        <p:spPr>
          <a:xfrm>
            <a:off x="-8280" y="0"/>
            <a:ext cx="18302760" cy="102848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ldNum" idx="11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9BBEF2-F013-4A6B-A32B-E51C2EFAB5EB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ldNum" idx="11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E9E7D6-5B5F-424F-830B-9241B9B9272B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392;g3776a57a795_0_1405" descr=""/>
          <p:cNvPicPr/>
          <p:nvPr/>
        </p:nvPicPr>
        <p:blipFill>
          <a:blip r:embed="rId2"/>
          <a:stretch/>
        </p:blipFill>
        <p:spPr>
          <a:xfrm>
            <a:off x="0" y="180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ldNum" idx="11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35E084-E404-470F-850C-0DE7E2F4027F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39160" cy="1681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ldNum" idx="11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01F6FD-39EE-4D9A-A536-8DE3FEC1681E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ldNum" idx="11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1AB9B46-F505-4626-AFBC-7757BF1DA54C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11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C55732-9B90-4C5D-935D-E29D646305E6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8120" cy="63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8120" cy="394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39560" cy="63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39560" cy="394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8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80391D-5EF0-466C-A2A1-BD289ECE16B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sldNum" idx="11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E45787-3310-4C9C-8B81-245DB75EF702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3840" cy="15091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3840" cy="635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11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4AF9A1-04DB-4A7A-AB6F-2A1F67D5F92B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Num" idx="11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4D1A127-5DE6-4939-BA49-7A20BCB22569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3560" cy="817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ldNum" idx="11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96FC42D-3E01-4D63-AFED-57D44A0356FA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ldNum" idx="12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66896E-9DB8-4406-AA39-1323A901DBE6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451;g364da439aa6_0_156" descr=""/>
          <p:cNvPicPr/>
          <p:nvPr/>
        </p:nvPicPr>
        <p:blipFill>
          <a:blip r:embed="rId2"/>
          <a:stretch/>
        </p:blipFill>
        <p:spPr>
          <a:xfrm>
            <a:off x="0" y="180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sldNum" idx="12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43FB8E-EDE9-448B-853A-C23787DB12B9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6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12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19C234-FBF6-4245-9D4B-E0BC48EDACB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Num" idx="12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C85519-0B90-46FE-BF6E-F30D1193992C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
</Relationships>
</file>

<file path=ppt/slideMasters/_rels/slideMaster111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27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93.xml"/>
</Relationships>
</file>

<file path=ppt/slideMasters/_rels/slideMaster94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</p:sldMaster>
</file>

<file path=ppt/slideMasters/slideMaster1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</p:sldLayoutIdLst>
</p:sldMaster>
</file>

<file path=ppt/slideMasters/slideMaster9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0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89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8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6.png"/><Relationship Id="rId7" Type="http://schemas.openxmlformats.org/officeDocument/2006/relationships/image" Target="../media/image206.png"/><Relationship Id="rId8" Type="http://schemas.openxmlformats.org/officeDocument/2006/relationships/image" Target="../media/image206.png"/><Relationship Id="rId9" Type="http://schemas.openxmlformats.org/officeDocument/2006/relationships/image" Target="../media/image206.png"/><Relationship Id="rId10" Type="http://schemas.openxmlformats.org/officeDocument/2006/relationships/image" Target="../media/image206.png"/><Relationship Id="rId11" Type="http://schemas.openxmlformats.org/officeDocument/2006/relationships/image" Target="../media/image206.png"/><Relationship Id="rId12" Type="http://schemas.openxmlformats.org/officeDocument/2006/relationships/image" Target="../media/image206.png"/><Relationship Id="rId13" Type="http://schemas.openxmlformats.org/officeDocument/2006/relationships/image" Target="../media/image206.png"/><Relationship Id="rId14" Type="http://schemas.openxmlformats.org/officeDocument/2006/relationships/image" Target="../media/image206.png"/><Relationship Id="rId15" Type="http://schemas.openxmlformats.org/officeDocument/2006/relationships/image" Target="../media/image206.png"/><Relationship Id="rId16" Type="http://schemas.openxmlformats.org/officeDocument/2006/relationships/image" Target="../media/image206.png"/><Relationship Id="rId17" Type="http://schemas.openxmlformats.org/officeDocument/2006/relationships/image" Target="../media/image206.png"/><Relationship Id="rId18" Type="http://schemas.openxmlformats.org/officeDocument/2006/relationships/image" Target="../media/image206.png"/><Relationship Id="rId19" Type="http://schemas.openxmlformats.org/officeDocument/2006/relationships/image" Target="../media/image206.png"/><Relationship Id="rId20" Type="http://schemas.openxmlformats.org/officeDocument/2006/relationships/image" Target="../media/image206.png"/><Relationship Id="rId21" Type="http://schemas.openxmlformats.org/officeDocument/2006/relationships/image" Target="../media/image206.png"/><Relationship Id="rId22" Type="http://schemas.openxmlformats.org/officeDocument/2006/relationships/image" Target="../media/image206.png"/><Relationship Id="rId23" Type="http://schemas.openxmlformats.org/officeDocument/2006/relationships/image" Target="../media/image206.png"/><Relationship Id="rId24" Type="http://schemas.openxmlformats.org/officeDocument/2006/relationships/image" Target="../media/image206.png"/><Relationship Id="rId25" Type="http://schemas.openxmlformats.org/officeDocument/2006/relationships/image" Target="../media/image206.png"/><Relationship Id="rId26" Type="http://schemas.openxmlformats.org/officeDocument/2006/relationships/image" Target="../media/image206.png"/><Relationship Id="rId27" Type="http://schemas.openxmlformats.org/officeDocument/2006/relationships/image" Target="../media/image206.png"/><Relationship Id="rId28" Type="http://schemas.openxmlformats.org/officeDocument/2006/relationships/image" Target="../media/image206.png"/><Relationship Id="rId29" Type="http://schemas.openxmlformats.org/officeDocument/2006/relationships/image" Target="../media/image206.png"/><Relationship Id="rId30" Type="http://schemas.openxmlformats.org/officeDocument/2006/relationships/image" Target="../media/image206.png"/><Relationship Id="rId31" Type="http://schemas.openxmlformats.org/officeDocument/2006/relationships/image" Target="../media/image206.png"/><Relationship Id="rId32" Type="http://schemas.openxmlformats.org/officeDocument/2006/relationships/image" Target="../media/image206.png"/><Relationship Id="rId33" Type="http://schemas.openxmlformats.org/officeDocument/2006/relationships/image" Target="../media/image206.png"/><Relationship Id="rId34" Type="http://schemas.openxmlformats.org/officeDocument/2006/relationships/image" Target="../media/image206.png"/><Relationship Id="rId35" Type="http://schemas.openxmlformats.org/officeDocument/2006/relationships/image" Target="../media/image206.png"/><Relationship Id="rId36" Type="http://schemas.openxmlformats.org/officeDocument/2006/relationships/image" Target="../media/image206.png"/><Relationship Id="rId37" Type="http://schemas.openxmlformats.org/officeDocument/2006/relationships/image" Target="../media/image206.png"/><Relationship Id="rId38" Type="http://schemas.openxmlformats.org/officeDocument/2006/relationships/image" Target="../media/image206.png"/><Relationship Id="rId39" Type="http://schemas.openxmlformats.org/officeDocument/2006/relationships/image" Target="../media/image206.png"/><Relationship Id="rId40" Type="http://schemas.openxmlformats.org/officeDocument/2006/relationships/image" Target="../media/image206.png"/><Relationship Id="rId41" Type="http://schemas.openxmlformats.org/officeDocument/2006/relationships/image" Target="../media/image206.png"/><Relationship Id="rId42" Type="http://schemas.openxmlformats.org/officeDocument/2006/relationships/image" Target="../media/image206.png"/><Relationship Id="rId43" Type="http://schemas.openxmlformats.org/officeDocument/2006/relationships/image" Target="../media/image206.png"/><Relationship Id="rId44" Type="http://schemas.openxmlformats.org/officeDocument/2006/relationships/image" Target="../media/image206.png"/><Relationship Id="rId45" Type="http://schemas.openxmlformats.org/officeDocument/2006/relationships/image" Target="../media/image206.png"/><Relationship Id="rId46" Type="http://schemas.openxmlformats.org/officeDocument/2006/relationships/image" Target="../media/image206.png"/><Relationship Id="rId47" Type="http://schemas.openxmlformats.org/officeDocument/2006/relationships/image" Target="../media/image206.png"/><Relationship Id="rId48" Type="http://schemas.openxmlformats.org/officeDocument/2006/relationships/image" Target="../media/image206.png"/><Relationship Id="rId49" Type="http://schemas.openxmlformats.org/officeDocument/2006/relationships/image" Target="../media/image206.png"/><Relationship Id="rId50" Type="http://schemas.openxmlformats.org/officeDocument/2006/relationships/image" Target="../media/image206.png"/><Relationship Id="rId51" Type="http://schemas.openxmlformats.org/officeDocument/2006/relationships/image" Target="../media/image206.png"/><Relationship Id="rId52" Type="http://schemas.openxmlformats.org/officeDocument/2006/relationships/image" Target="../media/image206.png"/><Relationship Id="rId53" Type="http://schemas.openxmlformats.org/officeDocument/2006/relationships/image" Target="../media/image206.png"/><Relationship Id="rId54" Type="http://schemas.openxmlformats.org/officeDocument/2006/relationships/image" Target="../media/image206.png"/><Relationship Id="rId55" Type="http://schemas.openxmlformats.org/officeDocument/2006/relationships/image" Target="../media/image206.png"/><Relationship Id="rId56" Type="http://schemas.openxmlformats.org/officeDocument/2006/relationships/image" Target="../media/image206.png"/><Relationship Id="rId57" Type="http://schemas.openxmlformats.org/officeDocument/2006/relationships/image" Target="../media/image206.png"/><Relationship Id="rId58" Type="http://schemas.openxmlformats.org/officeDocument/2006/relationships/image" Target="../media/image206.png"/><Relationship Id="rId59" Type="http://schemas.openxmlformats.org/officeDocument/2006/relationships/image" Target="../media/image206.png"/><Relationship Id="rId60" Type="http://schemas.openxmlformats.org/officeDocument/2006/relationships/image" Target="../media/image206.png"/><Relationship Id="rId61" Type="http://schemas.openxmlformats.org/officeDocument/2006/relationships/image" Target="../media/image206.png"/><Relationship Id="rId62" Type="http://schemas.openxmlformats.org/officeDocument/2006/relationships/image" Target="../media/image206.png"/><Relationship Id="rId63" Type="http://schemas.openxmlformats.org/officeDocument/2006/relationships/image" Target="../media/image206.png"/><Relationship Id="rId64" Type="http://schemas.openxmlformats.org/officeDocument/2006/relationships/image" Target="../media/image206.png"/><Relationship Id="rId65" Type="http://schemas.openxmlformats.org/officeDocument/2006/relationships/image" Target="../media/image206.png"/><Relationship Id="rId66" Type="http://schemas.openxmlformats.org/officeDocument/2006/relationships/image" Target="../media/image206.png"/><Relationship Id="rId67" Type="http://schemas.openxmlformats.org/officeDocument/2006/relationships/image" Target="../media/image206.png"/><Relationship Id="rId68" Type="http://schemas.openxmlformats.org/officeDocument/2006/relationships/image" Target="../media/image206.png"/><Relationship Id="rId69" Type="http://schemas.openxmlformats.org/officeDocument/2006/relationships/image" Target="../media/image206.png"/><Relationship Id="rId70" Type="http://schemas.openxmlformats.org/officeDocument/2006/relationships/image" Target="../media/image206.png"/><Relationship Id="rId71" Type="http://schemas.openxmlformats.org/officeDocument/2006/relationships/image" Target="../media/image206.png"/><Relationship Id="rId72" Type="http://schemas.openxmlformats.org/officeDocument/2006/relationships/image" Target="../media/image206.png"/><Relationship Id="rId73" Type="http://schemas.openxmlformats.org/officeDocument/2006/relationships/image" Target="../media/image201.png"/><Relationship Id="rId7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88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189.png"/><Relationship Id="rId3" Type="http://schemas.openxmlformats.org/officeDocument/2006/relationships/slideLayout" Target="../slideLayouts/slideLayout12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5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5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5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5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08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08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08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slideLayout" Target="../slideLayouts/slideLayout13.xml"/><Relationship Id="rId1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image" Target="../media/image189.png"/><Relationship Id="rId3" Type="http://schemas.openxmlformats.org/officeDocument/2006/relationships/image" Target="../media/image201.png"/><Relationship Id="rId4" Type="http://schemas.openxmlformats.org/officeDocument/2006/relationships/image" Target="../media/image208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08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08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08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slideLayout" Target="../slideLayouts/slideLayout13.xml"/><Relationship Id="rId17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image" Target="../media/image189.png"/><Relationship Id="rId3" Type="http://schemas.openxmlformats.org/officeDocument/2006/relationships/image" Target="../media/image201.png"/><Relationship Id="rId4" Type="http://schemas.openxmlformats.org/officeDocument/2006/relationships/image" Target="../media/image208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08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08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08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slideLayout" Target="../slideLayouts/slideLayout13.xml"/><Relationship Id="rId17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92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7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20.png"/><Relationship Id="rId11" Type="http://schemas.openxmlformats.org/officeDocument/2006/relationships/image" Target="../media/image32.png"/><Relationship Id="rId12" Type="http://schemas.openxmlformats.org/officeDocument/2006/relationships/image" Target="../media/image19.png"/><Relationship Id="rId13" Type="http://schemas.openxmlformats.org/officeDocument/2006/relationships/slideLayout" Target="../slideLayouts/slideLayout13.xml"/><Relationship Id="rId1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57.png"/><Relationship Id="rId26" Type="http://schemas.openxmlformats.org/officeDocument/2006/relationships/image" Target="../media/image58.png"/><Relationship Id="rId27" Type="http://schemas.openxmlformats.org/officeDocument/2006/relationships/image" Target="../media/image59.png"/><Relationship Id="rId28" Type="http://schemas.openxmlformats.org/officeDocument/2006/relationships/image" Target="../media/image60.png"/><Relationship Id="rId29" Type="http://schemas.openxmlformats.org/officeDocument/2006/relationships/image" Target="../media/image61.png"/><Relationship Id="rId30" Type="http://schemas.openxmlformats.org/officeDocument/2006/relationships/image" Target="../media/image62.png"/><Relationship Id="rId31" Type="http://schemas.openxmlformats.org/officeDocument/2006/relationships/image" Target="../media/image63.png"/><Relationship Id="rId32" Type="http://schemas.openxmlformats.org/officeDocument/2006/relationships/image" Target="../media/image64.png"/><Relationship Id="rId33" Type="http://schemas.openxmlformats.org/officeDocument/2006/relationships/image" Target="../media/image65.png"/><Relationship Id="rId34" Type="http://schemas.openxmlformats.org/officeDocument/2006/relationships/image" Target="../media/image66.png"/><Relationship Id="rId35" Type="http://schemas.openxmlformats.org/officeDocument/2006/relationships/image" Target="../media/image67.png"/><Relationship Id="rId36" Type="http://schemas.openxmlformats.org/officeDocument/2006/relationships/image" Target="../media/image68.png"/><Relationship Id="rId37" Type="http://schemas.openxmlformats.org/officeDocument/2006/relationships/image" Target="../media/image69.png"/><Relationship Id="rId38" Type="http://schemas.openxmlformats.org/officeDocument/2006/relationships/image" Target="../media/image70.png"/><Relationship Id="rId39" Type="http://schemas.openxmlformats.org/officeDocument/2006/relationships/image" Target="../media/image71.png"/><Relationship Id="rId40" Type="http://schemas.openxmlformats.org/officeDocument/2006/relationships/image" Target="../media/image72.png"/><Relationship Id="rId41" Type="http://schemas.openxmlformats.org/officeDocument/2006/relationships/image" Target="../media/image73.png"/><Relationship Id="rId42" Type="http://schemas.openxmlformats.org/officeDocument/2006/relationships/image" Target="../media/image74.png"/><Relationship Id="rId43" Type="http://schemas.openxmlformats.org/officeDocument/2006/relationships/image" Target="../media/image75.png"/><Relationship Id="rId44" Type="http://schemas.openxmlformats.org/officeDocument/2006/relationships/image" Target="../media/image76.png"/><Relationship Id="rId45" Type="http://schemas.openxmlformats.org/officeDocument/2006/relationships/image" Target="../media/image77.png"/><Relationship Id="rId46" Type="http://schemas.openxmlformats.org/officeDocument/2006/relationships/image" Target="../media/image78.png"/><Relationship Id="rId47" Type="http://schemas.openxmlformats.org/officeDocument/2006/relationships/image" Target="../media/image79.png"/><Relationship Id="rId48" Type="http://schemas.openxmlformats.org/officeDocument/2006/relationships/image" Target="../media/image80.png"/><Relationship Id="rId49" Type="http://schemas.openxmlformats.org/officeDocument/2006/relationships/image" Target="../media/image81.png"/><Relationship Id="rId50" Type="http://schemas.openxmlformats.org/officeDocument/2006/relationships/image" Target="../media/image82.png"/><Relationship Id="rId51" Type="http://schemas.openxmlformats.org/officeDocument/2006/relationships/image" Target="../media/image83.png"/><Relationship Id="rId52" Type="http://schemas.openxmlformats.org/officeDocument/2006/relationships/image" Target="../media/image84.png"/><Relationship Id="rId53" Type="http://schemas.openxmlformats.org/officeDocument/2006/relationships/image" Target="../media/image85.png"/><Relationship Id="rId54" Type="http://schemas.openxmlformats.org/officeDocument/2006/relationships/image" Target="../media/image86.png"/><Relationship Id="rId55" Type="http://schemas.openxmlformats.org/officeDocument/2006/relationships/image" Target="../media/image87.png"/><Relationship Id="rId56" Type="http://schemas.openxmlformats.org/officeDocument/2006/relationships/image" Target="../media/image88.png"/><Relationship Id="rId57" Type="http://schemas.openxmlformats.org/officeDocument/2006/relationships/image" Target="../media/image20.png"/><Relationship Id="rId58" Type="http://schemas.openxmlformats.org/officeDocument/2006/relationships/slideLayout" Target="../slideLayouts/slideLayout13.xml"/><Relationship Id="rId5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18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slideLayout" Target="../slideLayouts/slideLayout13.xml"/><Relationship Id="rId2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jpe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144.png"/><Relationship Id="rId36" Type="http://schemas.openxmlformats.org/officeDocument/2006/relationships/image" Target="../media/image145.png"/><Relationship Id="rId37" Type="http://schemas.openxmlformats.org/officeDocument/2006/relationships/image" Target="../media/image146.png"/><Relationship Id="rId38" Type="http://schemas.openxmlformats.org/officeDocument/2006/relationships/image" Target="../media/image147.png"/><Relationship Id="rId39" Type="http://schemas.openxmlformats.org/officeDocument/2006/relationships/image" Target="../media/image148.png"/><Relationship Id="rId40" Type="http://schemas.openxmlformats.org/officeDocument/2006/relationships/image" Target="../media/image149.png"/><Relationship Id="rId41" Type="http://schemas.openxmlformats.org/officeDocument/2006/relationships/image" Target="../media/image150.png"/><Relationship Id="rId42" Type="http://schemas.openxmlformats.org/officeDocument/2006/relationships/image" Target="../media/image151.png"/><Relationship Id="rId43" Type="http://schemas.openxmlformats.org/officeDocument/2006/relationships/image" Target="../media/image152.png"/><Relationship Id="rId44" Type="http://schemas.openxmlformats.org/officeDocument/2006/relationships/image" Target="../media/image153.png"/><Relationship Id="rId45" Type="http://schemas.openxmlformats.org/officeDocument/2006/relationships/image" Target="../media/image154.png"/><Relationship Id="rId46" Type="http://schemas.openxmlformats.org/officeDocument/2006/relationships/image" Target="../media/image155.png"/><Relationship Id="rId47" Type="http://schemas.openxmlformats.org/officeDocument/2006/relationships/image" Target="../media/image156.png"/><Relationship Id="rId48" Type="http://schemas.openxmlformats.org/officeDocument/2006/relationships/image" Target="../media/image157.png"/><Relationship Id="rId49" Type="http://schemas.openxmlformats.org/officeDocument/2006/relationships/image" Target="../media/image158.png"/><Relationship Id="rId50" Type="http://schemas.openxmlformats.org/officeDocument/2006/relationships/image" Target="../media/image159.png"/><Relationship Id="rId51" Type="http://schemas.openxmlformats.org/officeDocument/2006/relationships/image" Target="../media/image160.png"/><Relationship Id="rId52" Type="http://schemas.openxmlformats.org/officeDocument/2006/relationships/image" Target="../media/image161.png"/><Relationship Id="rId53" Type="http://schemas.openxmlformats.org/officeDocument/2006/relationships/image" Target="../media/image162.png"/><Relationship Id="rId54" Type="http://schemas.openxmlformats.org/officeDocument/2006/relationships/image" Target="../media/image163.png"/><Relationship Id="rId55" Type="http://schemas.openxmlformats.org/officeDocument/2006/relationships/image" Target="../media/image164.png"/><Relationship Id="rId56" Type="http://schemas.openxmlformats.org/officeDocument/2006/relationships/image" Target="../media/image165.png"/><Relationship Id="rId57" Type="http://schemas.openxmlformats.org/officeDocument/2006/relationships/image" Target="../media/image166.png"/><Relationship Id="rId58" Type="http://schemas.openxmlformats.org/officeDocument/2006/relationships/image" Target="../media/image167.png"/><Relationship Id="rId59" Type="http://schemas.openxmlformats.org/officeDocument/2006/relationships/image" Target="../media/image168.png"/><Relationship Id="rId60" Type="http://schemas.openxmlformats.org/officeDocument/2006/relationships/image" Target="../media/image169.png"/><Relationship Id="rId61" Type="http://schemas.openxmlformats.org/officeDocument/2006/relationships/image" Target="../media/image170.png"/><Relationship Id="rId62" Type="http://schemas.openxmlformats.org/officeDocument/2006/relationships/image" Target="../media/image171.png"/><Relationship Id="rId63" Type="http://schemas.openxmlformats.org/officeDocument/2006/relationships/image" Target="../media/image172.png"/><Relationship Id="rId64" Type="http://schemas.openxmlformats.org/officeDocument/2006/relationships/image" Target="../media/image173.png"/><Relationship Id="rId65" Type="http://schemas.openxmlformats.org/officeDocument/2006/relationships/image" Target="../media/image174.png"/><Relationship Id="rId66" Type="http://schemas.openxmlformats.org/officeDocument/2006/relationships/image" Target="../media/image175.png"/><Relationship Id="rId67" Type="http://schemas.openxmlformats.org/officeDocument/2006/relationships/image" Target="../media/image176.png"/><Relationship Id="rId68" Type="http://schemas.openxmlformats.org/officeDocument/2006/relationships/image" Target="../media/image177.png"/><Relationship Id="rId69" Type="http://schemas.openxmlformats.org/officeDocument/2006/relationships/image" Target="../media/image178.png"/><Relationship Id="rId70" Type="http://schemas.openxmlformats.org/officeDocument/2006/relationships/image" Target="../media/image179.png"/><Relationship Id="rId71" Type="http://schemas.openxmlformats.org/officeDocument/2006/relationships/image" Target="../media/image180.png"/><Relationship Id="rId72" Type="http://schemas.openxmlformats.org/officeDocument/2006/relationships/image" Target="../media/image181.png"/><Relationship Id="rId73" Type="http://schemas.openxmlformats.org/officeDocument/2006/relationships/image" Target="../media/image182.png"/><Relationship Id="rId74" Type="http://schemas.openxmlformats.org/officeDocument/2006/relationships/image" Target="../media/image183.png"/><Relationship Id="rId75" Type="http://schemas.openxmlformats.org/officeDocument/2006/relationships/image" Target="../media/image184.png"/><Relationship Id="rId76" Type="http://schemas.openxmlformats.org/officeDocument/2006/relationships/image" Target="../media/image185.png"/><Relationship Id="rId77" Type="http://schemas.openxmlformats.org/officeDocument/2006/relationships/image" Target="../media/image186.png"/><Relationship Id="rId78" Type="http://schemas.openxmlformats.org/officeDocument/2006/relationships/image" Target="../media/image187.png"/><Relationship Id="rId79" Type="http://schemas.openxmlformats.org/officeDocument/2006/relationships/image" Target="../media/image109.png"/><Relationship Id="rId80" Type="http://schemas.openxmlformats.org/officeDocument/2006/relationships/slideLayout" Target="../slideLayouts/slideLayout13.xml"/><Relationship Id="rId81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8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5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520;g39d71247ec9_0_0"/>
          <p:cNvSpPr/>
          <p:nvPr/>
        </p:nvSpPr>
        <p:spPr>
          <a:xfrm>
            <a:off x="9060480" y="0"/>
            <a:ext cx="7733160" cy="9106920"/>
          </a:xfrm>
          <a:prstGeom prst="parallelogram">
            <a:avLst>
              <a:gd name="adj" fmla="val 25000"/>
            </a:avLst>
          </a:prstGeom>
          <a:solidFill>
            <a:srgbClr val="201747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5" name="Google Shape;521;g39d71247ec9_0_0" title="Captura de tela 2025-10-22 141255.png"/>
          <p:cNvSpPr/>
          <p:nvPr/>
        </p:nvSpPr>
        <p:spPr>
          <a:xfrm>
            <a:off x="1318680" y="0"/>
            <a:ext cx="10035360" cy="9217440"/>
          </a:xfrm>
          <a:prstGeom prst="parallelogram">
            <a:avLst>
              <a:gd name="adj" fmla="val 25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Google Shape;522;g39d71247ec9_0_0"/>
          <p:cNvSpPr/>
          <p:nvPr/>
        </p:nvSpPr>
        <p:spPr>
          <a:xfrm>
            <a:off x="0" y="8195760"/>
            <a:ext cx="18285840" cy="2088720"/>
          </a:xfrm>
          <a:prstGeom prst="rect">
            <a:avLst/>
          </a:prstGeom>
          <a:solidFill>
            <a:srgbClr val="eeece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7" name="Google Shape;523;g39d71247ec9_0_0" descr=""/>
          <p:cNvPicPr/>
          <p:nvPr/>
        </p:nvPicPr>
        <p:blipFill>
          <a:blip r:embed="rId2"/>
          <a:stretch/>
        </p:blipFill>
        <p:spPr>
          <a:xfrm>
            <a:off x="732240" y="8354520"/>
            <a:ext cx="2760120" cy="155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8" name="Google Shape;524;g39d71247ec9_0_0"/>
          <p:cNvSpPr/>
          <p:nvPr/>
        </p:nvSpPr>
        <p:spPr>
          <a:xfrm>
            <a:off x="13367880" y="8586000"/>
            <a:ext cx="4166640" cy="1308960"/>
          </a:xfrm>
          <a:custGeom>
            <a:avLst/>
            <a:gdLst>
              <a:gd name="textAreaLeft" fmla="*/ 0 w 4166640"/>
              <a:gd name="textAreaRight" fmla="*/ 4168800 w 4166640"/>
              <a:gd name="textAreaTop" fmla="*/ 0 h 1308960"/>
              <a:gd name="textAreaBottom" fmla="*/ 1311120 h 1308960"/>
            </a:gdLst>
            <a:ahLst/>
            <a:cxnLst/>
            <a:rect l="textAreaLeft" t="textAreaTop" r="textAreaRight" b="textAreaBottom"/>
            <a:pathLst>
              <a:path w="4168952" h="1310940">
                <a:moveTo>
                  <a:pt x="0" y="0"/>
                </a:moveTo>
                <a:lnTo>
                  <a:pt x="4168952" y="0"/>
                </a:lnTo>
                <a:lnTo>
                  <a:pt x="4168952" y="1310940"/>
                </a:lnTo>
                <a:lnTo>
                  <a:pt x="0" y="13109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Google Shape;525;g39d71247ec9_0_0"/>
          <p:cNvSpPr/>
          <p:nvPr/>
        </p:nvSpPr>
        <p:spPr>
          <a:xfrm>
            <a:off x="10013040" y="8834040"/>
            <a:ext cx="2173320" cy="812880"/>
          </a:xfrm>
          <a:custGeom>
            <a:avLst/>
            <a:gdLst>
              <a:gd name="textAreaLeft" fmla="*/ 0 w 2173320"/>
              <a:gd name="textAreaRight" fmla="*/ 2175480 w 2173320"/>
              <a:gd name="textAreaTop" fmla="*/ 0 h 812880"/>
              <a:gd name="textAreaBottom" fmla="*/ 815040 h 812880"/>
            </a:gdLst>
            <a:ahLst/>
            <a:cxnLst/>
            <a:rect l="textAreaLeft" t="textAreaTop" r="textAreaRight" b="textAreaBottom"/>
            <a:pathLst>
              <a:path w="2175630" h="814872">
                <a:moveTo>
                  <a:pt x="0" y="0"/>
                </a:moveTo>
                <a:lnTo>
                  <a:pt x="2175630" y="0"/>
                </a:lnTo>
                <a:lnTo>
                  <a:pt x="2175630" y="814872"/>
                </a:lnTo>
                <a:lnTo>
                  <a:pt x="0" y="8148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Google Shape;526;g39d71247ec9_0_0"/>
          <p:cNvSpPr/>
          <p:nvPr/>
        </p:nvSpPr>
        <p:spPr>
          <a:xfrm>
            <a:off x="10547640" y="3133800"/>
            <a:ext cx="6789600" cy="26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Proposta </a:t>
            </a:r>
            <a:endParaRPr b="0" lang="pt-BR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Comercial</a:t>
            </a:r>
            <a:endParaRPr b="0" lang="pt-BR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51" name="Google Shape;527;g39d71247ec9_0_0" descr=""/>
          <p:cNvPicPr/>
          <p:nvPr/>
        </p:nvPicPr>
        <p:blipFill>
          <a:blip r:embed="rId5"/>
          <a:stretch/>
        </p:blipFill>
        <p:spPr>
          <a:xfrm>
            <a:off x="16127280" y="0"/>
            <a:ext cx="1209600" cy="171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2" name="CLIENT_LOGO"/>
          <p:cNvSpPr/>
          <p:nvPr/>
        </p:nvSpPr>
        <p:spPr>
          <a:xfrm>
            <a:off x="4444560" y="8810280"/>
            <a:ext cx="431856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ff0000"/>
                </a:solidFill>
                <a:effectLst/>
                <a:uFillTx/>
                <a:latin typeface="Calibri"/>
                <a:ea typeface="Calibri"/>
              </a:rPr>
              <a:t>[LOGO CLIENTE]</a:t>
            </a:r>
            <a:endParaRPr b="0" lang="pt-BR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1009;g3776a57a795_0_228"/>
          <p:cNvSpPr/>
          <p:nvPr/>
        </p:nvSpPr>
        <p:spPr>
          <a:xfrm>
            <a:off x="8828280" y="907560"/>
            <a:ext cx="27619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7" name="SCOPE"/>
          <p:cNvSpPr/>
          <p:nvPr/>
        </p:nvSpPr>
        <p:spPr>
          <a:xfrm>
            <a:off x="2308680" y="-11736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8" name="SCOPE_MAIN_GOAL"/>
          <p:cNvSpPr/>
          <p:nvPr/>
        </p:nvSpPr>
        <p:spPr>
          <a:xfrm>
            <a:off x="1753200" y="2668680"/>
            <a:ext cx="13492440" cy="29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314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69" name="PINK_IMAGE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0" name="DIGITALBOT_LOGO" descr=""/>
          <p:cNvPicPr/>
          <p:nvPr/>
        </p:nvPicPr>
        <p:blipFill>
          <a:blip r:embed="rId2"/>
          <a:stretch/>
        </p:blipFill>
        <p:spPr>
          <a:xfrm>
            <a:off x="15380280" y="9291960"/>
            <a:ext cx="2770560" cy="82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1" name="SCOPE_DETAILS"/>
          <p:cNvSpPr/>
          <p:nvPr/>
        </p:nvSpPr>
        <p:spPr>
          <a:xfrm>
            <a:off x="1753560" y="3600000"/>
            <a:ext cx="1349064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1031;g364da439aa6_0_86"/>
          <p:cNvSpPr/>
          <p:nvPr/>
        </p:nvSpPr>
        <p:spPr>
          <a:xfrm>
            <a:off x="1441800" y="1416240"/>
            <a:ext cx="17016120" cy="101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1.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Otimização do Atendimento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Redução do tempo médio de atendimento com respostas rápidas e precisas.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Nunito Sans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Possibilidade de redução da quantidade de mensagens trafegadas devido a um atendimento mais direto e objetivo. </a:t>
            </a:r>
            <a:r>
              <a:rPr b="1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(Redução de custo)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2.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Aumento de Vendas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Nunito Sans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Recomendações personalizadas de produtos baseadas nas necessidades do cliente. </a:t>
            </a:r>
            <a:r>
              <a:rPr b="1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(Aumento de ROI)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Redução de carrinhos abandonados com a recuperação automatizada via IA.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3.</a:t>
            </a:r>
            <a:r>
              <a:rPr b="1" lang="en-US" sz="22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Insights Estratégicos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Relatórios detalhados sobre engajamento do cliente, conversões e comportamento no chat.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Identificação de tendências, como produtos mais buscados e motivos de transbordo.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4.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Flexibilidade e Escalabilidade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Capacidade de integrar novas funcionalidades, como comandos de voz e tracking de pedidos.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Modelo escalável para suportar volumes maiores de atendimento com custos controlados.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00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5.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Inovação e Pioneirismo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74760">
              <a:lnSpc>
                <a:spcPct val="100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U</a:t>
            </a: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so de tecnologia de ponta com IA generativa, destacando a Marelli no mercado.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  <a:tabLst>
                <a:tab algn="l" pos="0"/>
              </a:tabLst>
            </a:pP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3" name="Google Shape;1032;g364da439aa6_0_86"/>
          <p:cNvSpPr/>
          <p:nvPr/>
        </p:nvSpPr>
        <p:spPr>
          <a:xfrm>
            <a:off x="2839680" y="585000"/>
            <a:ext cx="7673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Maven Pro SemiBold"/>
                <a:ea typeface="Maven Pro SemiBold"/>
              </a:rPr>
              <a:t>Benefícios Agent IA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74" name="Google Shape;1034;g364da439aa6_0_86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306720" y="74412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5" name="Google Shape;1035;g364da439aa6_0_86" descr=""/>
          <p:cNvPicPr/>
          <p:nvPr/>
        </p:nvPicPr>
        <p:blipFill>
          <a:blip r:embed="rId2"/>
          <a:stretch/>
        </p:blipFill>
        <p:spPr>
          <a:xfrm>
            <a:off x="15380280" y="9291960"/>
            <a:ext cx="2770560" cy="829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1045;g345751a907c_1_128"/>
          <p:cNvSpPr/>
          <p:nvPr/>
        </p:nvSpPr>
        <p:spPr>
          <a:xfrm>
            <a:off x="9153720" y="1257840"/>
            <a:ext cx="27619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7" name="Google Shape;1046;g345751a907c_1_128"/>
          <p:cNvSpPr/>
          <p:nvPr/>
        </p:nvSpPr>
        <p:spPr>
          <a:xfrm>
            <a:off x="2988000" y="518400"/>
            <a:ext cx="64537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Equipe DigitalBot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78" name="Google Shape;1047;g345751a907c_1_128"/>
          <p:cNvGrpSpPr/>
          <p:nvPr/>
        </p:nvGrpSpPr>
        <p:grpSpPr>
          <a:xfrm>
            <a:off x="3609360" y="3457440"/>
            <a:ext cx="2997000" cy="1875600"/>
            <a:chOff x="3609360" y="3457440"/>
            <a:chExt cx="2997000" cy="1875600"/>
          </a:xfrm>
        </p:grpSpPr>
        <p:sp>
          <p:nvSpPr>
            <p:cNvPr id="779" name="Google Shape;1048;g345751a907c_1_128"/>
            <p:cNvSpPr/>
            <p:nvPr/>
          </p:nvSpPr>
          <p:spPr>
            <a:xfrm>
              <a:off x="3609360" y="3518640"/>
              <a:ext cx="2996640" cy="1814040"/>
            </a:xfrm>
            <a:custGeom>
              <a:avLst/>
              <a:gdLst>
                <a:gd name="textAreaLeft" fmla="*/ 0 w 2996640"/>
                <a:gd name="textAreaRight" fmla="*/ 2998800 w 2996640"/>
                <a:gd name="textAreaTop" fmla="*/ 0 h 1814040"/>
                <a:gd name="textAreaBottom" fmla="*/ 1816200 h 1814040"/>
              </a:gdLst>
              <a:ahLst/>
              <a:cxnLst/>
              <a:rect l="textAreaLeft" t="textAreaTop" r="textAreaRight" b="textAreaBottom"/>
              <a:pathLst>
                <a:path w="931411" h="56406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0" name="Google Shape;1049;g345751a907c_1_128"/>
            <p:cNvSpPr/>
            <p:nvPr/>
          </p:nvSpPr>
          <p:spPr>
            <a:xfrm>
              <a:off x="3609360" y="3457440"/>
              <a:ext cx="2997000" cy="18756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81" name="Google Shape;1050;g345751a907c_1_128"/>
          <p:cNvSpPr/>
          <p:nvPr/>
        </p:nvSpPr>
        <p:spPr>
          <a:xfrm>
            <a:off x="4091760" y="3943800"/>
            <a:ext cx="2032200" cy="13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6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Gerente de Projetos</a:t>
            </a: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6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pelo desenvolvimento do projeto</a:t>
            </a: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2" name="Google Shape;1051;g345751a907c_1_128"/>
          <p:cNvSpPr/>
          <p:nvPr/>
        </p:nvSpPr>
        <p:spPr>
          <a:xfrm>
            <a:off x="4453560" y="1999800"/>
            <a:ext cx="1414440" cy="1414440"/>
          </a:xfrm>
          <a:custGeom>
            <a:avLst/>
            <a:gdLst>
              <a:gd name="textAreaLeft" fmla="*/ 0 w 1414440"/>
              <a:gd name="textAreaRight" fmla="*/ 1416600 w 1414440"/>
              <a:gd name="textAreaTop" fmla="*/ 0 h 1414440"/>
              <a:gd name="textAreaBottom" fmla="*/ 1416600 h 1414440"/>
            </a:gdLst>
            <a:ahLst/>
            <a:cxnLst/>
            <a:rect l="textAreaLeft" t="textAreaTop" r="textAreaRight" b="textAreaBottom"/>
            <a:pathLst>
              <a:path w="1716928" h="1716928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83" name="Google Shape;1052;g345751a907c_1_128"/>
          <p:cNvGrpSpPr/>
          <p:nvPr/>
        </p:nvGrpSpPr>
        <p:grpSpPr>
          <a:xfrm>
            <a:off x="7949160" y="3439800"/>
            <a:ext cx="2997000" cy="1875600"/>
            <a:chOff x="7949160" y="3439800"/>
            <a:chExt cx="2997000" cy="1875600"/>
          </a:xfrm>
        </p:grpSpPr>
        <p:sp>
          <p:nvSpPr>
            <p:cNvPr id="784" name="Google Shape;1053;g345751a907c_1_128"/>
            <p:cNvSpPr/>
            <p:nvPr/>
          </p:nvSpPr>
          <p:spPr>
            <a:xfrm>
              <a:off x="7949160" y="3501360"/>
              <a:ext cx="2996640" cy="1814040"/>
            </a:xfrm>
            <a:custGeom>
              <a:avLst/>
              <a:gdLst>
                <a:gd name="textAreaLeft" fmla="*/ 0 w 2996640"/>
                <a:gd name="textAreaRight" fmla="*/ 2998800 w 2996640"/>
                <a:gd name="textAreaTop" fmla="*/ 0 h 1814040"/>
                <a:gd name="textAreaBottom" fmla="*/ 1816200 h 1814040"/>
              </a:gdLst>
              <a:ahLst/>
              <a:cxnLst/>
              <a:rect l="textAreaLeft" t="textAreaTop" r="textAreaRight" b="textAreaBottom"/>
              <a:pathLst>
                <a:path w="931411" h="56406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5" name="Google Shape;1054;g345751a907c_1_128"/>
            <p:cNvSpPr/>
            <p:nvPr/>
          </p:nvSpPr>
          <p:spPr>
            <a:xfrm>
              <a:off x="7949160" y="3439800"/>
              <a:ext cx="2997000" cy="18756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86" name="Google Shape;1055;g345751a907c_1_128"/>
          <p:cNvSpPr/>
          <p:nvPr/>
        </p:nvSpPr>
        <p:spPr>
          <a:xfrm>
            <a:off x="8343000" y="3919320"/>
            <a:ext cx="2216520" cy="13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Product Owner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definir junto com o cliente os objetivos do produto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7" name="Google Shape;1056;g345751a907c_1_128"/>
          <p:cNvSpPr/>
          <p:nvPr/>
        </p:nvSpPr>
        <p:spPr>
          <a:xfrm>
            <a:off x="8655480" y="1999800"/>
            <a:ext cx="1379160" cy="1379160"/>
          </a:xfrm>
          <a:custGeom>
            <a:avLst/>
            <a:gdLst>
              <a:gd name="textAreaLeft" fmla="*/ 0 w 1379160"/>
              <a:gd name="textAreaRight" fmla="*/ 1381320 w 1379160"/>
              <a:gd name="textAreaTop" fmla="*/ 0 h 1379160"/>
              <a:gd name="textAreaBottom" fmla="*/ 1381320 h 1379160"/>
            </a:gdLst>
            <a:ahLst/>
            <a:cxnLst/>
            <a:rect l="textAreaLeft" t="textAreaTop" r="textAreaRight" b="textAreaBottom"/>
            <a:pathLst>
              <a:path w="1674221" h="1674221">
                <a:moveTo>
                  <a:pt x="0" y="0"/>
                </a:moveTo>
                <a:lnTo>
                  <a:pt x="1674222" y="0"/>
                </a:lnTo>
                <a:lnTo>
                  <a:pt x="1674222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88" name="Google Shape;1057;g345751a907c_1_128"/>
          <p:cNvGrpSpPr/>
          <p:nvPr/>
        </p:nvGrpSpPr>
        <p:grpSpPr>
          <a:xfrm>
            <a:off x="3609000" y="7268760"/>
            <a:ext cx="2997720" cy="1875600"/>
            <a:chOff x="3609000" y="7268760"/>
            <a:chExt cx="2997720" cy="1875600"/>
          </a:xfrm>
        </p:grpSpPr>
        <p:sp>
          <p:nvSpPr>
            <p:cNvPr id="789" name="Google Shape;1058;g345751a907c_1_128"/>
            <p:cNvSpPr/>
            <p:nvPr/>
          </p:nvSpPr>
          <p:spPr>
            <a:xfrm>
              <a:off x="3609000" y="7330320"/>
              <a:ext cx="2997720" cy="1814040"/>
            </a:xfrm>
            <a:custGeom>
              <a:avLst/>
              <a:gdLst>
                <a:gd name="textAreaLeft" fmla="*/ 0 w 2997720"/>
                <a:gd name="textAreaRight" fmla="*/ 2999880 w 2997720"/>
                <a:gd name="textAreaTop" fmla="*/ 0 h 1814040"/>
                <a:gd name="textAreaBottom" fmla="*/ 1816200 h 18140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0" name="Google Shape;1059;g345751a907c_1_128"/>
            <p:cNvSpPr/>
            <p:nvPr/>
          </p:nvSpPr>
          <p:spPr>
            <a:xfrm>
              <a:off x="3609000" y="7268760"/>
              <a:ext cx="2997720" cy="18756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1" name="Google Shape;1060;g345751a907c_1_128"/>
          <p:cNvSpPr/>
          <p:nvPr/>
        </p:nvSpPr>
        <p:spPr>
          <a:xfrm>
            <a:off x="4080240" y="7680240"/>
            <a:ext cx="2055600" cy="15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5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UX Writer</a:t>
            </a: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5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 fluxo conversacional e a documentação do Contato Inteligente</a:t>
            </a: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2" name="Google Shape;1061;g345751a907c_1_128"/>
          <p:cNvSpPr/>
          <p:nvPr/>
        </p:nvSpPr>
        <p:spPr>
          <a:xfrm>
            <a:off x="4418280" y="5799960"/>
            <a:ext cx="1379160" cy="1379160"/>
          </a:xfrm>
          <a:custGeom>
            <a:avLst/>
            <a:gdLst>
              <a:gd name="textAreaLeft" fmla="*/ 0 w 1379160"/>
              <a:gd name="textAreaRight" fmla="*/ 1381320 w 1379160"/>
              <a:gd name="textAreaTop" fmla="*/ 0 h 1379160"/>
              <a:gd name="textAreaBottom" fmla="*/ 1381320 h 1379160"/>
            </a:gdLst>
            <a:ahLst/>
            <a:cxnLst/>
            <a:rect l="textAreaLeft" t="textAreaTop" r="textAreaRight" b="textAreaBottom"/>
            <a:pathLst>
              <a:path w="1674221" h="1674221">
                <a:moveTo>
                  <a:pt x="0" y="0"/>
                </a:moveTo>
                <a:lnTo>
                  <a:pt x="1674221" y="0"/>
                </a:lnTo>
                <a:lnTo>
                  <a:pt x="1674221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93" name="Google Shape;1062;g345751a907c_1_128"/>
          <p:cNvGrpSpPr/>
          <p:nvPr/>
        </p:nvGrpSpPr>
        <p:grpSpPr>
          <a:xfrm>
            <a:off x="7948440" y="7268760"/>
            <a:ext cx="2997720" cy="1875600"/>
            <a:chOff x="7948440" y="7268760"/>
            <a:chExt cx="2997720" cy="1875600"/>
          </a:xfrm>
        </p:grpSpPr>
        <p:sp>
          <p:nvSpPr>
            <p:cNvPr id="794" name="Google Shape;1063;g345751a907c_1_128"/>
            <p:cNvSpPr/>
            <p:nvPr/>
          </p:nvSpPr>
          <p:spPr>
            <a:xfrm>
              <a:off x="7948440" y="7330320"/>
              <a:ext cx="2997720" cy="1814040"/>
            </a:xfrm>
            <a:custGeom>
              <a:avLst/>
              <a:gdLst>
                <a:gd name="textAreaLeft" fmla="*/ 0 w 2997720"/>
                <a:gd name="textAreaRight" fmla="*/ 2999880 w 2997720"/>
                <a:gd name="textAreaTop" fmla="*/ 0 h 1814040"/>
                <a:gd name="textAreaBottom" fmla="*/ 1816200 h 18140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5" name="Google Shape;1064;g345751a907c_1_128"/>
            <p:cNvSpPr/>
            <p:nvPr/>
          </p:nvSpPr>
          <p:spPr>
            <a:xfrm>
              <a:off x="7948440" y="7268760"/>
              <a:ext cx="2997720" cy="18756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6" name="Google Shape;1065;g345751a907c_1_128"/>
          <p:cNvSpPr/>
          <p:nvPr/>
        </p:nvSpPr>
        <p:spPr>
          <a:xfrm>
            <a:off x="8409240" y="7632360"/>
            <a:ext cx="2076480" cy="14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QA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testar todo o fluxo conversacional nos canais ativados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7" name="Google Shape;1066;g345751a907c_1_128"/>
          <p:cNvSpPr/>
          <p:nvPr/>
        </p:nvSpPr>
        <p:spPr>
          <a:xfrm>
            <a:off x="8740440" y="5782320"/>
            <a:ext cx="1414440" cy="1414440"/>
          </a:xfrm>
          <a:custGeom>
            <a:avLst/>
            <a:gdLst>
              <a:gd name="textAreaLeft" fmla="*/ 0 w 1414440"/>
              <a:gd name="textAreaRight" fmla="*/ 1416600 w 1414440"/>
              <a:gd name="textAreaTop" fmla="*/ 0 h 1414440"/>
              <a:gd name="textAreaBottom" fmla="*/ 1416600 h 1414440"/>
            </a:gdLst>
            <a:ahLst/>
            <a:cxnLst/>
            <a:rect l="textAreaLeft" t="textAreaTop" r="textAreaRight" b="textAreaBottom"/>
            <a:pathLst>
              <a:path w="1716928" h="1716928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98" name="Google Shape;1067;g345751a907c_1_128"/>
          <p:cNvGrpSpPr/>
          <p:nvPr/>
        </p:nvGrpSpPr>
        <p:grpSpPr>
          <a:xfrm>
            <a:off x="12287880" y="7288920"/>
            <a:ext cx="3039840" cy="1901880"/>
            <a:chOff x="12287880" y="7288920"/>
            <a:chExt cx="3039840" cy="1901880"/>
          </a:xfrm>
        </p:grpSpPr>
        <p:sp>
          <p:nvSpPr>
            <p:cNvPr id="799" name="Google Shape;1068;g345751a907c_1_128"/>
            <p:cNvSpPr/>
            <p:nvPr/>
          </p:nvSpPr>
          <p:spPr>
            <a:xfrm>
              <a:off x="12287880" y="7351200"/>
              <a:ext cx="3039840" cy="1839240"/>
            </a:xfrm>
            <a:custGeom>
              <a:avLst/>
              <a:gdLst>
                <a:gd name="textAreaLeft" fmla="*/ 0 w 3039840"/>
                <a:gd name="textAreaRight" fmla="*/ 3042000 w 3039840"/>
                <a:gd name="textAreaTop" fmla="*/ 0 h 1839240"/>
                <a:gd name="textAreaBottom" fmla="*/ 1841400 h 18392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9351" y="0"/>
                  </a:moveTo>
                  <a:lnTo>
                    <a:pt x="832456" y="0"/>
                  </a:lnTo>
                  <a:cubicBezTo>
                    <a:pt x="858806" y="0"/>
                    <a:pt x="884076" y="10467"/>
                    <a:pt x="902708" y="29099"/>
                  </a:cubicBezTo>
                  <a:cubicBezTo>
                    <a:pt x="921340" y="47731"/>
                    <a:pt x="931807" y="73001"/>
                    <a:pt x="931807" y="99351"/>
                  </a:cubicBezTo>
                  <a:lnTo>
                    <a:pt x="931807" y="464709"/>
                  </a:lnTo>
                  <a:cubicBezTo>
                    <a:pt x="931807" y="519579"/>
                    <a:pt x="887326" y="564060"/>
                    <a:pt x="832456" y="564060"/>
                  </a:cubicBezTo>
                  <a:lnTo>
                    <a:pt x="99351" y="564060"/>
                  </a:lnTo>
                  <a:cubicBezTo>
                    <a:pt x="44481" y="564060"/>
                    <a:pt x="0" y="519579"/>
                    <a:pt x="0" y="464709"/>
                  </a:cubicBezTo>
                  <a:lnTo>
                    <a:pt x="0" y="99351"/>
                  </a:lnTo>
                  <a:cubicBezTo>
                    <a:pt x="0" y="44481"/>
                    <a:pt x="44481" y="0"/>
                    <a:pt x="993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0" name="Google Shape;1069;g345751a907c_1_128"/>
            <p:cNvSpPr/>
            <p:nvPr/>
          </p:nvSpPr>
          <p:spPr>
            <a:xfrm>
              <a:off x="12287880" y="7288920"/>
              <a:ext cx="3039840" cy="190188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4720" rIns="54720" tIns="54720" bIns="5472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01" name="Google Shape;1070;g345751a907c_1_128"/>
          <p:cNvSpPr/>
          <p:nvPr/>
        </p:nvSpPr>
        <p:spPr>
          <a:xfrm>
            <a:off x="12765960" y="7713720"/>
            <a:ext cx="2084400" cy="158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Analista de Dados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3000"/>
              </a:lnSpc>
              <a:tabLst>
                <a:tab algn="l" pos="0"/>
              </a:tabLst>
            </a:pP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os Dashboards e realizar as análises dos mesmos.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2" name="Google Shape;1071;g345751a907c_1_128"/>
          <p:cNvSpPr/>
          <p:nvPr/>
        </p:nvSpPr>
        <p:spPr>
          <a:xfrm>
            <a:off x="12996720" y="5828760"/>
            <a:ext cx="1622520" cy="1374840"/>
          </a:xfrm>
          <a:custGeom>
            <a:avLst/>
            <a:gdLst>
              <a:gd name="textAreaLeft" fmla="*/ 0 w 1622520"/>
              <a:gd name="textAreaRight" fmla="*/ 1624680 w 1622520"/>
              <a:gd name="textAreaTop" fmla="*/ 0 h 1374840"/>
              <a:gd name="textAreaBottom" fmla="*/ 1377000 h 1374840"/>
            </a:gdLst>
            <a:ahLst/>
            <a:cxnLst/>
            <a:rect l="textAreaLeft" t="textAreaTop" r="textAreaRight" b="textAreaBottom"/>
            <a:pathLst>
              <a:path w="1969236" h="1668928">
                <a:moveTo>
                  <a:pt x="0" y="0"/>
                </a:moveTo>
                <a:lnTo>
                  <a:pt x="1969237" y="0"/>
                </a:lnTo>
                <a:lnTo>
                  <a:pt x="1969237" y="1668928"/>
                </a:lnTo>
                <a:lnTo>
                  <a:pt x="0" y="1668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03" name="Google Shape;1072;g345751a907c_1_128"/>
          <p:cNvGrpSpPr/>
          <p:nvPr/>
        </p:nvGrpSpPr>
        <p:grpSpPr>
          <a:xfrm>
            <a:off x="12309120" y="3486240"/>
            <a:ext cx="2997720" cy="1875600"/>
            <a:chOff x="12309120" y="3486240"/>
            <a:chExt cx="2997720" cy="1875600"/>
          </a:xfrm>
        </p:grpSpPr>
        <p:sp>
          <p:nvSpPr>
            <p:cNvPr id="804" name="Google Shape;1073;g345751a907c_1_128"/>
            <p:cNvSpPr/>
            <p:nvPr/>
          </p:nvSpPr>
          <p:spPr>
            <a:xfrm>
              <a:off x="12309120" y="3547800"/>
              <a:ext cx="2997720" cy="1814040"/>
            </a:xfrm>
            <a:custGeom>
              <a:avLst/>
              <a:gdLst>
                <a:gd name="textAreaLeft" fmla="*/ 0 w 2997720"/>
                <a:gd name="textAreaRight" fmla="*/ 2999880 w 2997720"/>
                <a:gd name="textAreaTop" fmla="*/ 0 h 1814040"/>
                <a:gd name="textAreaBottom" fmla="*/ 1816200 h 18140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5" name="Google Shape;1074;g345751a907c_1_128"/>
            <p:cNvSpPr/>
            <p:nvPr/>
          </p:nvSpPr>
          <p:spPr>
            <a:xfrm>
              <a:off x="12309120" y="3486240"/>
              <a:ext cx="2997720" cy="18756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06" name="Google Shape;1075;g345751a907c_1_128"/>
          <p:cNvSpPr/>
          <p:nvPr/>
        </p:nvSpPr>
        <p:spPr>
          <a:xfrm>
            <a:off x="12799440" y="3858480"/>
            <a:ext cx="2017080" cy="16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Desenvolvedor Blip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7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os ambientes Blip e os fluxos conversacionais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7" name="Google Shape;1076;g345751a907c_1_128"/>
          <p:cNvSpPr/>
          <p:nvPr/>
        </p:nvSpPr>
        <p:spPr>
          <a:xfrm>
            <a:off x="13146120" y="1999800"/>
            <a:ext cx="1304640" cy="1414440"/>
          </a:xfrm>
          <a:custGeom>
            <a:avLst/>
            <a:gdLst>
              <a:gd name="textAreaLeft" fmla="*/ 0 w 1304640"/>
              <a:gd name="textAreaRight" fmla="*/ 1306800 w 1304640"/>
              <a:gd name="textAreaTop" fmla="*/ 0 h 1414440"/>
              <a:gd name="textAreaBottom" fmla="*/ 1416600 h 1414440"/>
            </a:gdLst>
            <a:ahLst/>
            <a:cxnLst/>
            <a:rect l="textAreaLeft" t="textAreaTop" r="textAreaRight" b="textAreaBottom"/>
            <a:pathLst>
              <a:path w="1583867" h="1716928">
                <a:moveTo>
                  <a:pt x="0" y="0"/>
                </a:moveTo>
                <a:lnTo>
                  <a:pt x="1583866" y="0"/>
                </a:lnTo>
                <a:lnTo>
                  <a:pt x="1583866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8" name="Google Shape;1077;g345751a907c_1_128" descr=""/>
          <p:cNvPicPr/>
          <p:nvPr/>
        </p:nvPicPr>
        <p:blipFill>
          <a:blip r:embed="rId7"/>
          <a:srcRect l="4732" t="0" r="0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9" name="Google Shape;1078;g345751a907c_1_128" descr=""/>
          <p:cNvPicPr/>
          <p:nvPr/>
        </p:nvPicPr>
        <p:blipFill>
          <a:blip r:embed="rId8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IMELINE"/>
          <p:cNvSpPr/>
          <p:nvPr/>
        </p:nvSpPr>
        <p:spPr>
          <a:xfrm>
            <a:off x="4016880" y="454320"/>
            <a:ext cx="4335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Maven Pro SemiBold"/>
                <a:ea typeface="Maven Pro SemiBold"/>
              </a:rPr>
              <a:t>Timeline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11" name="Google Shape;1100;g345751a907c_0_98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-92160" y="-1463040"/>
            <a:ext cx="4662000" cy="3048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2" name="GRAPH_SHAPE"/>
          <p:cNvSpPr/>
          <p:nvPr/>
        </p:nvSpPr>
        <p:spPr>
          <a:xfrm>
            <a:off x="1717200" y="3452400"/>
            <a:ext cx="15422400" cy="52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1109;g3776a57a795_0_333"/>
          <p:cNvSpPr/>
          <p:nvPr/>
        </p:nvSpPr>
        <p:spPr>
          <a:xfrm>
            <a:off x="1630440" y="2109240"/>
            <a:ext cx="13907520" cy="121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🔌 Integrações e APIs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3000" indent="-269280">
              <a:lnSpc>
                <a:spcPct val="138000"/>
              </a:lnSpc>
              <a:buClr>
                <a:srgbClr val="e60f1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e60f10"/>
                </a:solidFill>
                <a:effectLst/>
                <a:uFillTx/>
                <a:latin typeface="Lexend Deca"/>
                <a:ea typeface="Lexend Deca"/>
              </a:rPr>
              <a:t>[completar] [manter fonte corpo do texto Lexend 18 normal]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41520" indent="-320760">
              <a:lnSpc>
                <a:spcPct val="138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🧠 Inteligência Artificial (AI Agent)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343080">
              <a:lnSpc>
                <a:spcPct val="138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e60f10"/>
                </a:solidFill>
                <a:effectLst/>
                <a:uFillTx/>
                <a:latin typeface="Lexend Deca"/>
                <a:ea typeface="Lexend Deca"/>
              </a:rPr>
              <a:t>[completar] ] [manter fonte corpo do texto Lexend 18 normal]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41520" indent="-320760">
              <a:lnSpc>
                <a:spcPct val="138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📅 Prazo de Execução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3000" indent="-269280">
              <a:lnSpc>
                <a:spcPct val="138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O prazo estimado para desenvolvimento da solução é de </a:t>
            </a:r>
            <a:r>
              <a:rPr b="0" lang="en-US" sz="1800" strike="noStrike" u="none">
                <a:solidFill>
                  <a:srgbClr val="e60f10"/>
                </a:solidFill>
                <a:effectLst/>
                <a:uFillTx/>
                <a:latin typeface="Lexend Deca"/>
                <a:ea typeface="Lexend Deca"/>
              </a:rPr>
              <a:t>[completar]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 corridos após o pagamento da primeira parcela de desenvolvimento e a partir da disponibilização das APIs e documentação completa por parte da(o) </a:t>
            </a:r>
            <a:r>
              <a:rPr b="0" lang="en-US" sz="1800" strike="noStrike" u="none">
                <a:solidFill>
                  <a:srgbClr val="e60f10"/>
                </a:solidFill>
                <a:effectLst/>
                <a:uFillTx/>
                <a:latin typeface="Lexend Deca"/>
                <a:ea typeface="Lexend Deca"/>
              </a:rPr>
              <a:t>[nome da empresa]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e60f10"/>
                </a:solidFill>
                <a:effectLst/>
                <a:uFillTx/>
                <a:latin typeface="Lexend Deca"/>
                <a:ea typeface="Lexend Deca"/>
              </a:rPr>
              <a:t>[manter fonte corpo do texto Lexend 18 normal]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4" name="Google Shape;1110;g3776a57a795_0_333"/>
          <p:cNvSpPr/>
          <p:nvPr/>
        </p:nvSpPr>
        <p:spPr>
          <a:xfrm>
            <a:off x="2651400" y="45864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Premissas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5" name="Google Shape;1111;g3776a57a795_0_333"/>
          <p:cNvSpPr/>
          <p:nvPr/>
        </p:nvSpPr>
        <p:spPr>
          <a:xfrm>
            <a:off x="-2303640" y="155160"/>
            <a:ext cx="1869840" cy="25232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INCLUIR PREMISSAS DE ACORDO COM ESCOPO DO PROJETO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6" name="Google Shape;1112;g3776a57a795_0_333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7" name="Google Shape;1113;g3776a57a795_0_333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1122;p24"/>
          <p:cNvSpPr/>
          <p:nvPr/>
        </p:nvSpPr>
        <p:spPr>
          <a:xfrm>
            <a:off x="3254760" y="3429000"/>
            <a:ext cx="13259160" cy="27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Evolução e Sustentação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9" name="Google Shape;1123;p24"/>
          <p:cNvSpPr/>
          <p:nvPr/>
        </p:nvSpPr>
        <p:spPr>
          <a:xfrm>
            <a:off x="-2941920" y="155160"/>
            <a:ext cx="2685600" cy="22539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CASO A PROPOSTA NÃO INCLUA SUSTENTAÇÃO OS SLIDES 14 A 19 DEVERÃO SER RETIRADOS 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20" name="Google Shape;1124;p24"/>
          <p:cNvGrpSpPr/>
          <p:nvPr/>
        </p:nvGrpSpPr>
        <p:grpSpPr>
          <a:xfrm>
            <a:off x="7242120" y="4888080"/>
            <a:ext cx="4015440" cy="1202400"/>
            <a:chOff x="7242120" y="4888080"/>
            <a:chExt cx="4015440" cy="1202400"/>
          </a:xfrm>
        </p:grpSpPr>
        <p:pic>
          <p:nvPicPr>
            <p:cNvPr id="821" name="Google Shape;1125;p24" descr=""/>
            <p:cNvPicPr/>
            <p:nvPr/>
          </p:nvPicPr>
          <p:blipFill>
            <a:blip r:embed="rId1"/>
            <a:stretch/>
          </p:blipFill>
          <p:spPr>
            <a:xfrm>
              <a:off x="7242120" y="4888080"/>
              <a:ext cx="4015440" cy="1202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22" name="Google Shape;1126;p24" descr=""/>
            <p:cNvPicPr/>
            <p:nvPr/>
          </p:nvPicPr>
          <p:blipFill>
            <a:blip r:embed="rId2"/>
            <a:srcRect l="23046" t="13777" r="0" b="0"/>
            <a:stretch/>
          </p:blipFill>
          <p:spPr>
            <a:xfrm>
              <a:off x="8152200" y="5048280"/>
              <a:ext cx="3105360" cy="1041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823" name="Google Shape;1127;p24" descr=""/>
          <p:cNvPicPr/>
          <p:nvPr/>
        </p:nvPicPr>
        <p:blipFill>
          <a:blip r:embed="rId3"/>
          <a:stretch/>
        </p:blipFill>
        <p:spPr>
          <a:xfrm>
            <a:off x="6835680" y="6459120"/>
            <a:ext cx="11450160" cy="382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1136;g3453b30b5d2_1_1586"/>
          <p:cNvSpPr/>
          <p:nvPr/>
        </p:nvSpPr>
        <p:spPr>
          <a:xfrm>
            <a:off x="1953720" y="2256120"/>
            <a:ext cx="13490640" cy="80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Por que essa oferta é ideal para você?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3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Esses são apenas alguns dos motivos pelos quais essa oferta é a escolha certa para o momento. Além desses benefícios, temos outras vantagens que se alinham diretamente às necessidades de sua operação e ao futuro do seu negócio.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300"/>
            </a:br>
            <a:br>
              <a:rPr sz="2300"/>
            </a:br>
            <a:r>
              <a:rPr b="0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1. Agilidade e evolução contínua:</a:t>
            </a:r>
            <a:br>
              <a:rPr sz="2300"/>
            </a:br>
            <a:br>
              <a:rPr sz="23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Horas de sustentação oferecem um atendimento ágil e evolução constante das suas plataformas. Não se trata apenas de resolver problemas, mas de proporcionar melhorias contínuas para sua operação.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300"/>
            </a:br>
            <a:r>
              <a:rPr b="0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2. Previsibilidade e controle:</a:t>
            </a:r>
            <a:br>
              <a:rPr sz="2300"/>
            </a:br>
            <a:br>
              <a:rPr sz="23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Com </a:t>
            </a:r>
            <a:r>
              <a:rPr b="1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planos bem definidos </a:t>
            </a: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e uma fatura única, você tem total controle sobre os custos, garantindo uma </a:t>
            </a:r>
            <a:r>
              <a:rPr b="1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gestão financeira simplificada </a:t>
            </a: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e sem surpresas, permitindo que você se concentre em outras áreas do seu negócio.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algn="l" pos="0"/>
              </a:tabLst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314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5" name="Google Shape;1137;g3453b30b5d2_1_1586"/>
          <p:cNvSpPr/>
          <p:nvPr/>
        </p:nvSpPr>
        <p:spPr>
          <a:xfrm>
            <a:off x="8828280" y="907560"/>
            <a:ext cx="27619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6" name="Google Shape;1138;g3453b30b5d2_1_1586"/>
          <p:cNvSpPr/>
          <p:nvPr/>
        </p:nvSpPr>
        <p:spPr>
          <a:xfrm>
            <a:off x="4010040" y="44352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Objetivos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27" name="Google Shape;1139;g3453b30b5d2_1_1586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-92160" y="-1463040"/>
            <a:ext cx="4662000" cy="3048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8" name="Google Shape;1140;g3453b30b5d2_1_1586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1149;g364788aead0_0_10"/>
          <p:cNvSpPr/>
          <p:nvPr/>
        </p:nvSpPr>
        <p:spPr>
          <a:xfrm>
            <a:off x="8828280" y="907560"/>
            <a:ext cx="27619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0" name="Google Shape;1150;g364788aead0_0_10"/>
          <p:cNvSpPr/>
          <p:nvPr/>
        </p:nvSpPr>
        <p:spPr>
          <a:xfrm>
            <a:off x="4572000" y="497880"/>
            <a:ext cx="709128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Modelo de Atuação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1" name="Google Shape;1151;g364788aead0_0_10"/>
          <p:cNvSpPr/>
          <p:nvPr/>
        </p:nvSpPr>
        <p:spPr>
          <a:xfrm>
            <a:off x="2076120" y="3011760"/>
            <a:ext cx="13490640" cy="73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Como funciona o modelo de sustentação e evolução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3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Com foco em atendimento contínuo, melhoria constante e uso estratégico da plataforma BLIP, nossa proposta contempla: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1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• Sustentações e evoluções do chatbot já existente na plataforma, com implementação de melhorias nos fluxos e orientação contínua para o uso das melhores práticas.</a:t>
            </a:r>
            <a:br>
              <a:rPr sz="2100"/>
            </a:b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• Canal dedicado via plataforma ITOC para abertura e acompanhamento dos chamados de forma organizada e com SLA definido.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1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• Flexibilidade no uso das horas contratadas:</a:t>
            </a:r>
            <a:br>
              <a:rPr sz="21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Caso não sejam utilizadas em consultoria e suporte, as horas poderão ser alocadas para o desenho de novas jornadas digitais, ampliando a atuação do seu bot.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3300"/>
            </a:br>
            <a:endParaRPr b="0" lang="pt-BR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314000"/>
              </a:lnSpc>
              <a:tabLst>
                <a:tab algn="l" pos="0"/>
              </a:tabLst>
            </a:pP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2" name="Google Shape;1152;g364788aead0_0_10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-92160" y="-1463040"/>
            <a:ext cx="4662000" cy="3048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3" name="Google Shape;1153;g364788aead0_0_10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1162;p28"/>
          <p:cNvSpPr/>
          <p:nvPr/>
        </p:nvSpPr>
        <p:spPr>
          <a:xfrm>
            <a:off x="4477680" y="482400"/>
            <a:ext cx="820368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Premissas Contratuais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5" name="Google Shape;1163;p28"/>
          <p:cNvSpPr/>
          <p:nvPr/>
        </p:nvSpPr>
        <p:spPr>
          <a:xfrm>
            <a:off x="1834200" y="2946960"/>
            <a:ext cx="13490640" cy="68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Sustentação</a:t>
            </a: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 - </a:t>
            </a: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As atividades devem ser executadas de maneira remota. Os devidos acessos e permissões deverão ser providenciados pela CONTRATANTE mediante solicitação da DigitalBot.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100"/>
            </a:br>
            <a:r>
              <a:rPr b="0" lang="en-US" sz="2100" strike="noStrike" u="none">
                <a:solidFill>
                  <a:srgbClr val="0070c0"/>
                </a:solidFill>
                <a:effectLst/>
                <a:uFillTx/>
                <a:latin typeface="Lexend"/>
                <a:ea typeface="Lexend"/>
              </a:rPr>
              <a:t>A CONTRATANTE deverá designar um responsável técnico pelo contrato que, em conjunto com a DigitalBot, será responsável por: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1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• Programar e monitorar as atividades a serem desenvolvidas, buscando, na medida do possível, uma alocação compatível com demandas atuais e futuras;</a:t>
            </a:r>
            <a:br>
              <a:rPr sz="2100"/>
            </a:b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• Prezar pela transparência com relação às informações necessárias para o desenvolvimento e acompanhamento dos projetos, garantindo o acesso às informações/dados/especificações necessárias;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100"/>
            </a:b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314000"/>
              </a:lnSpc>
              <a:tabLst>
                <a:tab algn="l" pos="0"/>
              </a:tabLst>
            </a:pP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6" name="Google Shape;1164;p28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-92160" y="-1463040"/>
            <a:ext cx="4662000" cy="3048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7" name="Google Shape;1165;p28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6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1174;p26"/>
          <p:cNvSpPr/>
          <p:nvPr/>
        </p:nvSpPr>
        <p:spPr>
          <a:xfrm>
            <a:off x="6798240" y="-5613480"/>
            <a:ext cx="11932560" cy="16322040"/>
          </a:xfrm>
          <a:custGeom>
            <a:avLst/>
            <a:gdLst>
              <a:gd name="textAreaLeft" fmla="*/ 0 w 11932560"/>
              <a:gd name="textAreaRight" fmla="*/ 11934720 w 11932560"/>
              <a:gd name="textAreaTop" fmla="*/ 0 h 16322040"/>
              <a:gd name="textAreaBottom" fmla="*/ 16324200 h 16322040"/>
            </a:gdLst>
            <a:ahLst/>
            <a:cxnLst/>
            <a:rect l="textAreaLeft" t="textAreaTop" r="textAreaRight" b="textAreaBottom"/>
            <a:pathLst>
              <a:path w="11934852" h="16324125">
                <a:moveTo>
                  <a:pt x="0" y="0"/>
                </a:moveTo>
                <a:lnTo>
                  <a:pt x="11934852" y="0"/>
                </a:lnTo>
                <a:lnTo>
                  <a:pt x="11934852" y="16324125"/>
                </a:lnTo>
                <a:lnTo>
                  <a:pt x="0" y="163241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9" name="Google Shape;1175;p26"/>
          <p:cNvSpPr/>
          <p:nvPr/>
        </p:nvSpPr>
        <p:spPr>
          <a:xfrm>
            <a:off x="8530200" y="6589440"/>
            <a:ext cx="8051760" cy="2885400"/>
          </a:xfrm>
          <a:custGeom>
            <a:avLst/>
            <a:gdLst>
              <a:gd name="textAreaLeft" fmla="*/ 0 w 8051760"/>
              <a:gd name="textAreaRight" fmla="*/ 8053920 w 8051760"/>
              <a:gd name="textAreaTop" fmla="*/ 0 h 2885400"/>
              <a:gd name="textAreaBottom" fmla="*/ 2887560 h 2885400"/>
            </a:gdLst>
            <a:ahLst/>
            <a:cxnLst/>
            <a:rect l="textAreaLeft" t="textAreaTop" r="textAreaRight" b="textAreaBottom"/>
            <a:pathLst>
              <a:path w="10599166" h="3800094">
                <a:moveTo>
                  <a:pt x="0" y="0"/>
                </a:moveTo>
                <a:lnTo>
                  <a:pt x="10599166" y="0"/>
                </a:lnTo>
                <a:lnTo>
                  <a:pt x="10599166" y="3800094"/>
                </a:lnTo>
                <a:lnTo>
                  <a:pt x="0" y="38000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0" name="Google Shape;1176;p26"/>
          <p:cNvSpPr/>
          <p:nvPr/>
        </p:nvSpPr>
        <p:spPr>
          <a:xfrm>
            <a:off x="8530200" y="810000"/>
            <a:ext cx="8051760" cy="5777280"/>
          </a:xfrm>
          <a:custGeom>
            <a:avLst/>
            <a:gdLst>
              <a:gd name="textAreaLeft" fmla="*/ 0 w 8051760"/>
              <a:gd name="textAreaRight" fmla="*/ 8053920 w 8051760"/>
              <a:gd name="textAreaTop" fmla="*/ 0 h 5777280"/>
              <a:gd name="textAreaBottom" fmla="*/ 5779440 h 5777280"/>
            </a:gdLst>
            <a:ahLst/>
            <a:cxnLst/>
            <a:rect l="textAreaLeft" t="textAreaTop" r="textAreaRight" b="textAreaBottom"/>
            <a:pathLst>
              <a:path w="8166354" h="5860161">
                <a:moveTo>
                  <a:pt x="0" y="0"/>
                </a:moveTo>
                <a:lnTo>
                  <a:pt x="8166354" y="0"/>
                </a:lnTo>
                <a:lnTo>
                  <a:pt x="8166354" y="5860161"/>
                </a:lnTo>
                <a:lnTo>
                  <a:pt x="0" y="58601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1" name="Google Shape;1177;p26"/>
          <p:cNvSpPr/>
          <p:nvPr/>
        </p:nvSpPr>
        <p:spPr>
          <a:xfrm>
            <a:off x="16840440" y="9782640"/>
            <a:ext cx="1525320" cy="502200"/>
          </a:xfrm>
          <a:custGeom>
            <a:avLst/>
            <a:gdLst>
              <a:gd name="textAreaLeft" fmla="*/ 0 w 1525320"/>
              <a:gd name="textAreaRight" fmla="*/ 1527480 w 1525320"/>
              <a:gd name="textAreaTop" fmla="*/ 0 h 502200"/>
              <a:gd name="textAreaBottom" fmla="*/ 504360 h 502200"/>
            </a:gdLst>
            <a:ahLst/>
            <a:cxnLst/>
            <a:rect l="textAreaLeft" t="textAreaTop" r="textAreaRight" b="textAreaBottom"/>
            <a:pathLst>
              <a:path w="2036826" h="672592">
                <a:moveTo>
                  <a:pt x="0" y="0"/>
                </a:moveTo>
                <a:lnTo>
                  <a:pt x="2036826" y="0"/>
                </a:lnTo>
                <a:lnTo>
                  <a:pt x="2036826" y="672592"/>
                </a:lnTo>
                <a:lnTo>
                  <a:pt x="0" y="6725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2" name="Google Shape;1178;p26"/>
          <p:cNvSpPr/>
          <p:nvPr/>
        </p:nvSpPr>
        <p:spPr>
          <a:xfrm>
            <a:off x="1495080" y="3165840"/>
            <a:ext cx="1718640" cy="21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6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ITOC</a:t>
            </a:r>
            <a:endParaRPr b="0" lang="pt-BR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43" name="Google Shape;1179;p26"/>
          <p:cNvGrpSpPr/>
          <p:nvPr/>
        </p:nvGrpSpPr>
        <p:grpSpPr>
          <a:xfrm>
            <a:off x="1440360" y="3927240"/>
            <a:ext cx="3886200" cy="3951360"/>
            <a:chOff x="1440360" y="3927240"/>
            <a:chExt cx="3886200" cy="3951360"/>
          </a:xfrm>
        </p:grpSpPr>
        <p:sp>
          <p:nvSpPr>
            <p:cNvPr id="844" name="Google Shape;1180;p26"/>
            <p:cNvSpPr/>
            <p:nvPr/>
          </p:nvSpPr>
          <p:spPr>
            <a:xfrm>
              <a:off x="1440360" y="4091400"/>
              <a:ext cx="3886200" cy="3787200"/>
            </a:xfrm>
            <a:custGeom>
              <a:avLst/>
              <a:gdLst>
                <a:gd name="textAreaLeft" fmla="*/ 0 w 3886200"/>
                <a:gd name="textAreaRight" fmla="*/ 3888360 w 3886200"/>
                <a:gd name="textAreaTop" fmla="*/ 0 h 3787200"/>
                <a:gd name="textAreaBottom" fmla="*/ 3789360 h 3787200"/>
              </a:gdLst>
              <a:ahLst/>
              <a:cxnLst/>
              <a:rect l="textAreaLeft" t="textAreaTop" r="textAreaRight" b="textAreaBottom"/>
              <a:pathLst>
                <a:path w="5184400" h="5052331">
                  <a:moveTo>
                    <a:pt x="0" y="0"/>
                  </a:moveTo>
                  <a:lnTo>
                    <a:pt x="5184400" y="0"/>
                  </a:lnTo>
                  <a:lnTo>
                    <a:pt x="5184400" y="5052331"/>
                  </a:lnTo>
                  <a:lnTo>
                    <a:pt x="0" y="5052331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5" name="Google Shape;1181;p26"/>
            <p:cNvSpPr/>
            <p:nvPr/>
          </p:nvSpPr>
          <p:spPr>
            <a:xfrm>
              <a:off x="1440360" y="3927240"/>
              <a:ext cx="3886200" cy="395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279000"/>
                </a:lnSpc>
                <a:tabLst>
                  <a:tab algn="l" pos="0"/>
                </a:tabLst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80000"/>
                </a:lnSpc>
                <a:tabLst>
                  <a:tab algn="l" pos="0"/>
                </a:tabLst>
              </a:pPr>
              <a:r>
                <a:rPr b="1" lang="en-US" sz="24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Plataforma de abertura de chamados para solicitação de suporte ou novas atividades.</a:t>
              </a:r>
              <a:endParaRPr b="0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80000"/>
                </a:lnSpc>
                <a:tabLst>
                  <a:tab algn="l" pos="0"/>
                </a:tabLst>
              </a:pPr>
              <a:endParaRPr b="0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80000"/>
                </a:lnSpc>
                <a:tabLst>
                  <a:tab algn="l" pos="0"/>
                </a:tabLst>
              </a:pPr>
              <a:endParaRPr b="0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846" name="Google Shape;1182;p26" descr=""/>
          <p:cNvPicPr/>
          <p:nvPr/>
        </p:nvPicPr>
        <p:blipFill>
          <a:blip r:embed="rId5"/>
          <a:stretch/>
        </p:blipFill>
        <p:spPr>
          <a:xfrm>
            <a:off x="1746360" y="9557640"/>
            <a:ext cx="1887120" cy="422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532;g3776a57a795_0_106"/>
          <p:cNvSpPr/>
          <p:nvPr/>
        </p:nvSpPr>
        <p:spPr>
          <a:xfrm>
            <a:off x="9144000" y="2410200"/>
            <a:ext cx="8040240" cy="612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Sobre DigitalBot + Clientes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Sobre Blip + Clientes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Escopo do Projeto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IA Agent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Evolução e Sustentação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Investimentos Serviços DigitalBot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Google Shape;533;g3776a57a795_0_106"/>
          <p:cNvSpPr/>
          <p:nvPr/>
        </p:nvSpPr>
        <p:spPr>
          <a:xfrm>
            <a:off x="9144000" y="1258200"/>
            <a:ext cx="675144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fd3890"/>
                </a:solidFill>
                <a:effectLst/>
                <a:uFillTx/>
                <a:latin typeface="Lexend"/>
                <a:ea typeface="Lexend"/>
              </a:rPr>
              <a:t>Índice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Google Shape;534;g3776a57a795_0_106"/>
          <p:cNvSpPr/>
          <p:nvPr/>
        </p:nvSpPr>
        <p:spPr>
          <a:xfrm>
            <a:off x="-214920" y="-225720"/>
            <a:ext cx="8733240" cy="10624680"/>
          </a:xfrm>
          <a:custGeom>
            <a:avLst/>
            <a:gdLst>
              <a:gd name="textAreaLeft" fmla="*/ 0 w 8733240"/>
              <a:gd name="textAreaRight" fmla="*/ 8735400 w 8733240"/>
              <a:gd name="textAreaTop" fmla="*/ 0 h 10624680"/>
              <a:gd name="textAreaBottom" fmla="*/ 10626840 h 10624680"/>
            </a:gdLst>
            <a:ahLst/>
            <a:cxnLst/>
            <a:rect l="textAreaLeft" t="textAreaTop" r="textAreaRight" b="textAreaBottom"/>
            <a:pathLst>
              <a:path w="8735322" h="10626846">
                <a:moveTo>
                  <a:pt x="0" y="0"/>
                </a:moveTo>
                <a:lnTo>
                  <a:pt x="8735322" y="0"/>
                </a:lnTo>
                <a:lnTo>
                  <a:pt x="8735322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196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56" name="Google Shape;535;g3776a57a795_0_106"/>
          <p:cNvGrpSpPr/>
          <p:nvPr/>
        </p:nvGrpSpPr>
        <p:grpSpPr>
          <a:xfrm>
            <a:off x="1423080" y="3912840"/>
            <a:ext cx="5203800" cy="1558440"/>
            <a:chOff x="1423080" y="3912840"/>
            <a:chExt cx="5203800" cy="1558440"/>
          </a:xfrm>
        </p:grpSpPr>
        <p:pic>
          <p:nvPicPr>
            <p:cNvPr id="357" name="Google Shape;536;g3776a57a795_0_106" descr=""/>
            <p:cNvPicPr/>
            <p:nvPr/>
          </p:nvPicPr>
          <p:blipFill>
            <a:blip r:embed="rId1"/>
            <a:stretch/>
          </p:blipFill>
          <p:spPr>
            <a:xfrm>
              <a:off x="1423080" y="3912840"/>
              <a:ext cx="5203800" cy="1558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8" name="Google Shape;537;g3776a57a795_0_106" descr=""/>
            <p:cNvPicPr/>
            <p:nvPr/>
          </p:nvPicPr>
          <p:blipFill>
            <a:blip r:embed="rId2"/>
            <a:srcRect l="23046" t="13777" r="0" b="0"/>
            <a:stretch/>
          </p:blipFill>
          <p:spPr>
            <a:xfrm>
              <a:off x="2602440" y="4120560"/>
              <a:ext cx="4024440" cy="135072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6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1187;p25"/>
          <p:cNvSpPr/>
          <p:nvPr/>
        </p:nvSpPr>
        <p:spPr>
          <a:xfrm>
            <a:off x="-3139200" y="0"/>
            <a:ext cx="2685600" cy="22539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 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48" name="Google Shape;1188;p25"/>
          <p:cNvGrpSpPr/>
          <p:nvPr/>
        </p:nvGrpSpPr>
        <p:grpSpPr>
          <a:xfrm>
            <a:off x="574920" y="443160"/>
            <a:ext cx="4902120" cy="9252000"/>
            <a:chOff x="574920" y="443160"/>
            <a:chExt cx="4902120" cy="9252000"/>
          </a:xfrm>
        </p:grpSpPr>
        <p:sp>
          <p:nvSpPr>
            <p:cNvPr id="849" name="Google Shape;1189;p25"/>
            <p:cNvSpPr/>
            <p:nvPr/>
          </p:nvSpPr>
          <p:spPr>
            <a:xfrm>
              <a:off x="574920" y="589680"/>
              <a:ext cx="4901760" cy="9105480"/>
            </a:xfrm>
            <a:custGeom>
              <a:avLst/>
              <a:gdLst>
                <a:gd name="textAreaLeft" fmla="*/ 0 w 4901760"/>
                <a:gd name="textAreaRight" fmla="*/ 4903920 w 4901760"/>
                <a:gd name="textAreaTop" fmla="*/ 0 h 9105480"/>
                <a:gd name="textAreaBottom" fmla="*/ 9107640 h 9105480"/>
              </a:gdLst>
              <a:ahLst/>
              <a:cxnLst/>
              <a:rect l="textAreaLeft" t="textAreaTop" r="textAreaRight" b="textAreaBottom"/>
              <a:pathLst>
                <a:path w="1276118" h="2370029">
                  <a:moveTo>
                    <a:pt x="23681" y="0"/>
                  </a:moveTo>
                  <a:lnTo>
                    <a:pt x="1252437" y="0"/>
                  </a:lnTo>
                  <a:cubicBezTo>
                    <a:pt x="1265515" y="0"/>
                    <a:pt x="1276118" y="10602"/>
                    <a:pt x="1276118" y="23681"/>
                  </a:cubicBezTo>
                  <a:lnTo>
                    <a:pt x="1276118" y="2346347"/>
                  </a:lnTo>
                  <a:cubicBezTo>
                    <a:pt x="1276118" y="2359426"/>
                    <a:pt x="1265515" y="2370029"/>
                    <a:pt x="1252437" y="2370029"/>
                  </a:cubicBezTo>
                  <a:lnTo>
                    <a:pt x="23681" y="2370029"/>
                  </a:lnTo>
                  <a:cubicBezTo>
                    <a:pt x="10602" y="2370029"/>
                    <a:pt x="0" y="2359426"/>
                    <a:pt x="0" y="2346347"/>
                  </a:cubicBezTo>
                  <a:lnTo>
                    <a:pt x="0" y="23681"/>
                  </a:lnTo>
                  <a:cubicBezTo>
                    <a:pt x="0" y="10602"/>
                    <a:pt x="10602" y="0"/>
                    <a:pt x="2368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0" name="Google Shape;1190;p25"/>
            <p:cNvSpPr/>
            <p:nvPr/>
          </p:nvSpPr>
          <p:spPr>
            <a:xfrm>
              <a:off x="574920" y="443160"/>
              <a:ext cx="4902120" cy="925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1480" rIns="51480" tIns="51480" bIns="51480" anchor="ctr">
              <a:noAutofit/>
            </a:bodyPr>
            <a:p>
              <a:pPr algn="ctr">
                <a:lnSpc>
                  <a:spcPct val="10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51" name="Google Shape;1191;p25"/>
          <p:cNvGrpSpPr/>
          <p:nvPr/>
        </p:nvGrpSpPr>
        <p:grpSpPr>
          <a:xfrm>
            <a:off x="5642640" y="443160"/>
            <a:ext cx="966240" cy="9252000"/>
            <a:chOff x="5642640" y="443160"/>
            <a:chExt cx="966240" cy="9252000"/>
          </a:xfrm>
        </p:grpSpPr>
        <p:sp>
          <p:nvSpPr>
            <p:cNvPr id="852" name="Google Shape;1192;p25"/>
            <p:cNvSpPr/>
            <p:nvPr/>
          </p:nvSpPr>
          <p:spPr>
            <a:xfrm>
              <a:off x="5642640" y="589680"/>
              <a:ext cx="965880" cy="9105480"/>
            </a:xfrm>
            <a:custGeom>
              <a:avLst/>
              <a:gdLst>
                <a:gd name="textAreaLeft" fmla="*/ 0 w 965880"/>
                <a:gd name="textAreaRight" fmla="*/ 968040 w 965880"/>
                <a:gd name="textAreaTop" fmla="*/ 0 h 9105480"/>
                <a:gd name="textAreaBottom" fmla="*/ 9107640 h 9105480"/>
              </a:gdLst>
              <a:ahLst/>
              <a:cxnLst/>
              <a:rect l="textAreaLeft" t="textAreaTop" r="textAreaRight" b="textAreaBottom"/>
              <a:pathLst>
                <a:path w="251947" h="2370029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3" name="Google Shape;1193;p25"/>
            <p:cNvSpPr/>
            <p:nvPr/>
          </p:nvSpPr>
          <p:spPr>
            <a:xfrm>
              <a:off x="5642640" y="443160"/>
              <a:ext cx="966240" cy="925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1480" rIns="51480" tIns="51480" bIns="51480" anchor="ctr">
              <a:noAutofit/>
            </a:bodyPr>
            <a:p>
              <a:pPr algn="ctr">
                <a:lnSpc>
                  <a:spcPct val="10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54" name="Google Shape;1194;p25"/>
          <p:cNvGrpSpPr/>
          <p:nvPr/>
        </p:nvGrpSpPr>
        <p:grpSpPr>
          <a:xfrm>
            <a:off x="6768360" y="443160"/>
            <a:ext cx="966240" cy="9252000"/>
            <a:chOff x="6768360" y="443160"/>
            <a:chExt cx="966240" cy="9252000"/>
          </a:xfrm>
        </p:grpSpPr>
        <p:sp>
          <p:nvSpPr>
            <p:cNvPr id="855" name="Google Shape;1195;p25"/>
            <p:cNvSpPr/>
            <p:nvPr/>
          </p:nvSpPr>
          <p:spPr>
            <a:xfrm>
              <a:off x="6768360" y="589680"/>
              <a:ext cx="965880" cy="9105480"/>
            </a:xfrm>
            <a:custGeom>
              <a:avLst/>
              <a:gdLst>
                <a:gd name="textAreaLeft" fmla="*/ 0 w 965880"/>
                <a:gd name="textAreaRight" fmla="*/ 968040 w 965880"/>
                <a:gd name="textAreaTop" fmla="*/ 0 h 9105480"/>
                <a:gd name="textAreaBottom" fmla="*/ 9107640 h 9105480"/>
              </a:gdLst>
              <a:ahLst/>
              <a:cxnLst/>
              <a:rect l="textAreaLeft" t="textAreaTop" r="textAreaRight" b="textAreaBottom"/>
              <a:pathLst>
                <a:path w="251947" h="2370029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6" name="Google Shape;1196;p25"/>
            <p:cNvSpPr/>
            <p:nvPr/>
          </p:nvSpPr>
          <p:spPr>
            <a:xfrm>
              <a:off x="6768360" y="443160"/>
              <a:ext cx="966240" cy="925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1480" rIns="51480" tIns="51480" bIns="51480" anchor="ctr">
              <a:noAutofit/>
            </a:bodyPr>
            <a:p>
              <a:pPr algn="ctr">
                <a:lnSpc>
                  <a:spcPct val="10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57" name="Google Shape;1197;p25"/>
          <p:cNvGrpSpPr/>
          <p:nvPr/>
        </p:nvGrpSpPr>
        <p:grpSpPr>
          <a:xfrm>
            <a:off x="7894080" y="443160"/>
            <a:ext cx="966240" cy="9252000"/>
            <a:chOff x="7894080" y="443160"/>
            <a:chExt cx="966240" cy="9252000"/>
          </a:xfrm>
        </p:grpSpPr>
        <p:sp>
          <p:nvSpPr>
            <p:cNvPr id="858" name="Google Shape;1198;p25"/>
            <p:cNvSpPr/>
            <p:nvPr/>
          </p:nvSpPr>
          <p:spPr>
            <a:xfrm>
              <a:off x="7894080" y="589680"/>
              <a:ext cx="965880" cy="9105480"/>
            </a:xfrm>
            <a:custGeom>
              <a:avLst/>
              <a:gdLst>
                <a:gd name="textAreaLeft" fmla="*/ 0 w 965880"/>
                <a:gd name="textAreaRight" fmla="*/ 968040 w 965880"/>
                <a:gd name="textAreaTop" fmla="*/ 0 h 9105480"/>
                <a:gd name="textAreaBottom" fmla="*/ 9107640 h 9105480"/>
              </a:gdLst>
              <a:ahLst/>
              <a:cxnLst/>
              <a:rect l="textAreaLeft" t="textAreaTop" r="textAreaRight" b="textAreaBottom"/>
              <a:pathLst>
                <a:path w="251947" h="2370029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9" name="Google Shape;1199;p25"/>
            <p:cNvSpPr/>
            <p:nvPr/>
          </p:nvSpPr>
          <p:spPr>
            <a:xfrm>
              <a:off x="7894080" y="443160"/>
              <a:ext cx="966240" cy="925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1480" rIns="51480" tIns="51480" bIns="51480" anchor="ctr">
              <a:noAutofit/>
            </a:bodyPr>
            <a:p>
              <a:pPr algn="ctr">
                <a:lnSpc>
                  <a:spcPct val="10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60" name="Google Shape;1200;p25"/>
          <p:cNvGrpSpPr/>
          <p:nvPr/>
        </p:nvGrpSpPr>
        <p:grpSpPr>
          <a:xfrm>
            <a:off x="9019800" y="443160"/>
            <a:ext cx="966240" cy="9252000"/>
            <a:chOff x="9019800" y="443160"/>
            <a:chExt cx="966240" cy="9252000"/>
          </a:xfrm>
        </p:grpSpPr>
        <p:sp>
          <p:nvSpPr>
            <p:cNvPr id="861" name="Google Shape;1201;p25"/>
            <p:cNvSpPr/>
            <p:nvPr/>
          </p:nvSpPr>
          <p:spPr>
            <a:xfrm>
              <a:off x="9019800" y="589680"/>
              <a:ext cx="965880" cy="9105480"/>
            </a:xfrm>
            <a:custGeom>
              <a:avLst/>
              <a:gdLst>
                <a:gd name="textAreaLeft" fmla="*/ 0 w 965880"/>
                <a:gd name="textAreaRight" fmla="*/ 968040 w 965880"/>
                <a:gd name="textAreaTop" fmla="*/ 0 h 9105480"/>
                <a:gd name="textAreaBottom" fmla="*/ 9107640 h 9105480"/>
              </a:gdLst>
              <a:ahLst/>
              <a:cxnLst/>
              <a:rect l="textAreaLeft" t="textAreaTop" r="textAreaRight" b="textAreaBottom"/>
              <a:pathLst>
                <a:path w="251947" h="2370029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2" name="Google Shape;1202;p25"/>
            <p:cNvSpPr/>
            <p:nvPr/>
          </p:nvSpPr>
          <p:spPr>
            <a:xfrm>
              <a:off x="9019800" y="443160"/>
              <a:ext cx="966240" cy="925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1480" rIns="51480" tIns="51480" bIns="51480" anchor="ctr">
              <a:noAutofit/>
            </a:bodyPr>
            <a:p>
              <a:pPr algn="ctr">
                <a:lnSpc>
                  <a:spcPct val="10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63" name="Google Shape;1203;p25"/>
          <p:cNvGrpSpPr/>
          <p:nvPr/>
        </p:nvGrpSpPr>
        <p:grpSpPr>
          <a:xfrm>
            <a:off x="786960" y="1259280"/>
            <a:ext cx="4689720" cy="7808400"/>
            <a:chOff x="786960" y="1259280"/>
            <a:chExt cx="4689720" cy="7808400"/>
          </a:xfrm>
        </p:grpSpPr>
        <p:sp>
          <p:nvSpPr>
            <p:cNvPr id="864" name="Google Shape;1204;p25"/>
            <p:cNvSpPr/>
            <p:nvPr/>
          </p:nvSpPr>
          <p:spPr>
            <a:xfrm>
              <a:off x="786960" y="1259280"/>
              <a:ext cx="26614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Ajuste de horário de atendimento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" name="Google Shape;1205;p25"/>
            <p:cNvSpPr/>
            <p:nvPr/>
          </p:nvSpPr>
          <p:spPr>
            <a:xfrm>
              <a:off x="786960" y="1512720"/>
              <a:ext cx="206532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Cadastro de atendente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" name="Google Shape;1206;p25"/>
            <p:cNvSpPr/>
            <p:nvPr/>
          </p:nvSpPr>
          <p:spPr>
            <a:xfrm>
              <a:off x="786960" y="1776600"/>
              <a:ext cx="242352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Abertura de chamado no Blip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" name="Google Shape;1207;p25"/>
            <p:cNvSpPr/>
            <p:nvPr/>
          </p:nvSpPr>
          <p:spPr>
            <a:xfrm>
              <a:off x="786960" y="2066040"/>
              <a:ext cx="26614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Suporte via ITOC (Helpdesk)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" name="Google Shape;1208;p25"/>
            <p:cNvSpPr/>
            <p:nvPr/>
          </p:nvSpPr>
          <p:spPr>
            <a:xfrm>
              <a:off x="786960" y="2340000"/>
              <a:ext cx="390780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Criação de fila/regras simples de atendimento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" name="Google Shape;1209;p25"/>
            <p:cNvSpPr/>
            <p:nvPr/>
          </p:nvSpPr>
          <p:spPr>
            <a:xfrm>
              <a:off x="786960" y="2614320"/>
              <a:ext cx="40420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Ajuste de fraseologia (textos simples)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" name="Google Shape;1210;p25"/>
            <p:cNvSpPr/>
            <p:nvPr/>
          </p:nvSpPr>
          <p:spPr>
            <a:xfrm>
              <a:off x="786960" y="2888280"/>
              <a:ext cx="33850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Análise de tickets no transbordo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" name="Google Shape;1211;p25"/>
            <p:cNvSpPr/>
            <p:nvPr/>
          </p:nvSpPr>
          <p:spPr>
            <a:xfrm>
              <a:off x="786960" y="3162240"/>
              <a:ext cx="390780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Criação de modelo de mensagem (disparo ativo)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" name="Google Shape;1212;p25"/>
            <p:cNvSpPr/>
            <p:nvPr/>
          </p:nvSpPr>
          <p:spPr>
            <a:xfrm>
              <a:off x="786960" y="3436560"/>
              <a:ext cx="35488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Adição de direcionamento para ativo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" name="Google Shape;1213;p25"/>
            <p:cNvSpPr/>
            <p:nvPr/>
          </p:nvSpPr>
          <p:spPr>
            <a:xfrm>
              <a:off x="786960" y="3710520"/>
              <a:ext cx="302652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Evolução de fluxos simples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4" name="Google Shape;1214;p25"/>
            <p:cNvSpPr/>
            <p:nvPr/>
          </p:nvSpPr>
          <p:spPr>
            <a:xfrm>
              <a:off x="786960" y="3984480"/>
              <a:ext cx="35488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Criação e ajustes de dashboards básicos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5" name="Google Shape;1215;p25"/>
            <p:cNvSpPr/>
            <p:nvPr/>
          </p:nvSpPr>
          <p:spPr>
            <a:xfrm>
              <a:off x="786960" y="4258800"/>
              <a:ext cx="37828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Inclusão de APIs documentadas nos fluxos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6" name="Google Shape;1216;p25"/>
            <p:cNvSpPr/>
            <p:nvPr/>
          </p:nvSpPr>
          <p:spPr>
            <a:xfrm>
              <a:off x="786960" y="4532760"/>
              <a:ext cx="40420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Análise de relatórios de falhas de envio ativo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7" name="Google Shape;1217;p25"/>
            <p:cNvSpPr/>
            <p:nvPr/>
          </p:nvSpPr>
          <p:spPr>
            <a:xfrm>
              <a:off x="786960" y="4806720"/>
              <a:ext cx="42148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Evolução de fluxos complexos (com regras, menus, segmentações)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8" name="Google Shape;1218;p25"/>
            <p:cNvSpPr/>
            <p:nvPr/>
          </p:nvSpPr>
          <p:spPr>
            <a:xfrm>
              <a:off x="786960" y="5081040"/>
              <a:ext cx="468972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Curadoria de fluxo com base em dados (Google Sheets, Excel, BI simples)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9" name="Google Shape;1219;p25"/>
            <p:cNvSpPr/>
            <p:nvPr/>
          </p:nvSpPr>
          <p:spPr>
            <a:xfrm>
              <a:off x="786960" y="5355000"/>
              <a:ext cx="46684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Integração de canal personalizado (Webchat, redes sociais, outros canais)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0" name="Google Shape;1220;p25"/>
            <p:cNvSpPr/>
            <p:nvPr/>
          </p:nvSpPr>
          <p:spPr>
            <a:xfrm>
              <a:off x="786960" y="5628960"/>
              <a:ext cx="390780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Treinamento técnico (criação de fluxos na plataforma Blip)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1" name="Google Shape;1221;p25"/>
            <p:cNvSpPr/>
            <p:nvPr/>
          </p:nvSpPr>
          <p:spPr>
            <a:xfrm>
              <a:off x="786960" y="5903280"/>
              <a:ext cx="35488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Construção de dashboards com análise avançada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2" name="Google Shape;1222;p25"/>
            <p:cNvSpPr/>
            <p:nvPr/>
          </p:nvSpPr>
          <p:spPr>
            <a:xfrm>
              <a:off x="786960" y="6177240"/>
              <a:ext cx="32266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Suporte para integrações com múltiplas APIs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3" name="Google Shape;1223;p25"/>
            <p:cNvSpPr/>
            <p:nvPr/>
          </p:nvSpPr>
          <p:spPr>
            <a:xfrm>
              <a:off x="786960" y="6451200"/>
              <a:ext cx="23140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Suporte via WhatsApp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4" name="Google Shape;1224;p25"/>
            <p:cNvSpPr/>
            <p:nvPr/>
          </p:nvSpPr>
          <p:spPr>
            <a:xfrm>
              <a:off x="786960" y="6725520"/>
              <a:ext cx="302652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Implementação de IA Generativa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5" name="Google Shape;1225;p25"/>
            <p:cNvSpPr/>
            <p:nvPr/>
          </p:nvSpPr>
          <p:spPr>
            <a:xfrm>
              <a:off x="786960" y="6999480"/>
              <a:ext cx="42148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Curadoria contínua da IA com base em logs e comportamentos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" name="Google Shape;1226;p25"/>
            <p:cNvSpPr/>
            <p:nvPr/>
          </p:nvSpPr>
          <p:spPr>
            <a:xfrm>
              <a:off x="786960" y="7273440"/>
              <a:ext cx="34804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Criação de prompts personalizados por jornada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7" name="Google Shape;1227;p25"/>
            <p:cNvSpPr/>
            <p:nvPr/>
          </p:nvSpPr>
          <p:spPr>
            <a:xfrm>
              <a:off x="786960" y="7547760"/>
              <a:ext cx="26614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Construção de APIs sob demanda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8" name="Google Shape;1228;p25"/>
            <p:cNvSpPr/>
            <p:nvPr/>
          </p:nvSpPr>
          <p:spPr>
            <a:xfrm>
              <a:off x="786960" y="7821720"/>
              <a:ext cx="28108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Hospedagem de APIs (infra gerenciada)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9" name="Google Shape;1229;p25"/>
            <p:cNvSpPr/>
            <p:nvPr/>
          </p:nvSpPr>
          <p:spPr>
            <a:xfrm>
              <a:off x="786960" y="8095680"/>
              <a:ext cx="42148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Integração com sistemas legados ou APIs sem documentação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0" name="Google Shape;1230;p25"/>
            <p:cNvSpPr/>
            <p:nvPr/>
          </p:nvSpPr>
          <p:spPr>
            <a:xfrm>
              <a:off x="786960" y="8370000"/>
              <a:ext cx="444492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Treinamento técnico avançado (NLP, Builders, BI integrado)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1" name="Google Shape;1231;p25"/>
            <p:cNvSpPr/>
            <p:nvPr/>
          </p:nvSpPr>
          <p:spPr>
            <a:xfrm>
              <a:off x="786960" y="8643960"/>
              <a:ext cx="32266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Relatórios de aderência e impacto da IA nas jornadas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92" name="Google Shape;1232;p25"/>
          <p:cNvGrpSpPr/>
          <p:nvPr/>
        </p:nvGrpSpPr>
        <p:grpSpPr>
          <a:xfrm>
            <a:off x="691560" y="1490040"/>
            <a:ext cx="4672440" cy="7856280"/>
            <a:chOff x="691560" y="1490040"/>
            <a:chExt cx="4672440" cy="7856280"/>
          </a:xfrm>
        </p:grpSpPr>
        <p:cxnSp>
          <p:nvCxnSpPr>
            <p:cNvPr id="893" name="Google Shape;1233;p25"/>
            <p:cNvCxnSpPr/>
            <p:nvPr/>
          </p:nvCxnSpPr>
          <p:spPr>
            <a:xfrm>
              <a:off x="691560" y="14900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4" name="Google Shape;1234;p25"/>
            <p:cNvCxnSpPr/>
            <p:nvPr/>
          </p:nvCxnSpPr>
          <p:spPr>
            <a:xfrm>
              <a:off x="691560" y="23101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5" name="Google Shape;1235;p25"/>
            <p:cNvCxnSpPr/>
            <p:nvPr/>
          </p:nvCxnSpPr>
          <p:spPr>
            <a:xfrm>
              <a:off x="691560" y="313020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6" name="Google Shape;1236;p25"/>
            <p:cNvCxnSpPr/>
            <p:nvPr/>
          </p:nvCxnSpPr>
          <p:spPr>
            <a:xfrm>
              <a:off x="691560" y="39506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7" name="Google Shape;1237;p25"/>
            <p:cNvCxnSpPr/>
            <p:nvPr/>
          </p:nvCxnSpPr>
          <p:spPr>
            <a:xfrm>
              <a:off x="691560" y="47707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8" name="Google Shape;1238;p25"/>
            <p:cNvCxnSpPr/>
            <p:nvPr/>
          </p:nvCxnSpPr>
          <p:spPr>
            <a:xfrm>
              <a:off x="691560" y="559080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9" name="Google Shape;1239;p25"/>
            <p:cNvCxnSpPr/>
            <p:nvPr/>
          </p:nvCxnSpPr>
          <p:spPr>
            <a:xfrm>
              <a:off x="691560" y="64108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0" name="Google Shape;1240;p25"/>
            <p:cNvCxnSpPr/>
            <p:nvPr/>
          </p:nvCxnSpPr>
          <p:spPr>
            <a:xfrm>
              <a:off x="691560" y="723096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1" name="Google Shape;1241;p25"/>
            <p:cNvCxnSpPr/>
            <p:nvPr/>
          </p:nvCxnSpPr>
          <p:spPr>
            <a:xfrm>
              <a:off x="691560" y="80510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2" name="Google Shape;1242;p25"/>
            <p:cNvCxnSpPr/>
            <p:nvPr/>
          </p:nvCxnSpPr>
          <p:spPr>
            <a:xfrm>
              <a:off x="691560" y="17636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3" name="Google Shape;1243;p25"/>
            <p:cNvCxnSpPr/>
            <p:nvPr/>
          </p:nvCxnSpPr>
          <p:spPr>
            <a:xfrm>
              <a:off x="691560" y="25837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4" name="Google Shape;1244;p25"/>
            <p:cNvCxnSpPr/>
            <p:nvPr/>
          </p:nvCxnSpPr>
          <p:spPr>
            <a:xfrm>
              <a:off x="691560" y="340380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5" name="Google Shape;1245;p25"/>
            <p:cNvCxnSpPr/>
            <p:nvPr/>
          </p:nvCxnSpPr>
          <p:spPr>
            <a:xfrm>
              <a:off x="691560" y="42238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6" name="Google Shape;1246;p25"/>
            <p:cNvCxnSpPr/>
            <p:nvPr/>
          </p:nvCxnSpPr>
          <p:spPr>
            <a:xfrm>
              <a:off x="691560" y="504396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7" name="Google Shape;1247;p25"/>
            <p:cNvCxnSpPr/>
            <p:nvPr/>
          </p:nvCxnSpPr>
          <p:spPr>
            <a:xfrm>
              <a:off x="691560" y="58640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8" name="Google Shape;1248;p25"/>
            <p:cNvCxnSpPr/>
            <p:nvPr/>
          </p:nvCxnSpPr>
          <p:spPr>
            <a:xfrm>
              <a:off x="691560" y="66841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9" name="Google Shape;1249;p25"/>
            <p:cNvCxnSpPr/>
            <p:nvPr/>
          </p:nvCxnSpPr>
          <p:spPr>
            <a:xfrm>
              <a:off x="691560" y="750420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0" name="Google Shape;1250;p25"/>
            <p:cNvCxnSpPr/>
            <p:nvPr/>
          </p:nvCxnSpPr>
          <p:spPr>
            <a:xfrm>
              <a:off x="691560" y="83242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1" name="Google Shape;1251;p25"/>
            <p:cNvCxnSpPr/>
            <p:nvPr/>
          </p:nvCxnSpPr>
          <p:spPr>
            <a:xfrm>
              <a:off x="691560" y="20368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2" name="Google Shape;1252;p25"/>
            <p:cNvCxnSpPr/>
            <p:nvPr/>
          </p:nvCxnSpPr>
          <p:spPr>
            <a:xfrm>
              <a:off x="691560" y="285696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3" name="Google Shape;1253;p25"/>
            <p:cNvCxnSpPr/>
            <p:nvPr/>
          </p:nvCxnSpPr>
          <p:spPr>
            <a:xfrm>
              <a:off x="691560" y="36770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4" name="Google Shape;1254;p25"/>
            <p:cNvCxnSpPr/>
            <p:nvPr/>
          </p:nvCxnSpPr>
          <p:spPr>
            <a:xfrm>
              <a:off x="691560" y="44971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5" name="Google Shape;1255;p25"/>
            <p:cNvCxnSpPr/>
            <p:nvPr/>
          </p:nvCxnSpPr>
          <p:spPr>
            <a:xfrm>
              <a:off x="691560" y="531720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6" name="Google Shape;1256;p25"/>
            <p:cNvCxnSpPr/>
            <p:nvPr/>
          </p:nvCxnSpPr>
          <p:spPr>
            <a:xfrm>
              <a:off x="691560" y="61372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7" name="Google Shape;1257;p25"/>
            <p:cNvCxnSpPr/>
            <p:nvPr/>
          </p:nvCxnSpPr>
          <p:spPr>
            <a:xfrm>
              <a:off x="691560" y="695736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8" name="Google Shape;1258;p25"/>
            <p:cNvCxnSpPr/>
            <p:nvPr/>
          </p:nvCxnSpPr>
          <p:spPr>
            <a:xfrm>
              <a:off x="691560" y="77774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9" name="Google Shape;1259;p25"/>
            <p:cNvCxnSpPr/>
            <p:nvPr/>
          </p:nvCxnSpPr>
          <p:spPr>
            <a:xfrm>
              <a:off x="691560" y="85978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0" name="Google Shape;1260;p25"/>
            <p:cNvCxnSpPr/>
            <p:nvPr/>
          </p:nvCxnSpPr>
          <p:spPr>
            <a:xfrm>
              <a:off x="691560" y="93445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</p:grpSp>
      <p:grpSp>
        <p:nvGrpSpPr>
          <p:cNvPr id="921" name="Google Shape;1261;p25"/>
          <p:cNvGrpSpPr/>
          <p:nvPr/>
        </p:nvGrpSpPr>
        <p:grpSpPr>
          <a:xfrm>
            <a:off x="5733000" y="1490040"/>
            <a:ext cx="789480" cy="7856280"/>
            <a:chOff x="5733000" y="1490040"/>
            <a:chExt cx="789480" cy="7856280"/>
          </a:xfrm>
        </p:grpSpPr>
        <p:cxnSp>
          <p:nvCxnSpPr>
            <p:cNvPr id="922" name="Google Shape;1262;p25"/>
            <p:cNvCxnSpPr/>
            <p:nvPr/>
          </p:nvCxnSpPr>
          <p:spPr>
            <a:xfrm>
              <a:off x="5733000" y="1490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3" name="Google Shape;1263;p25"/>
            <p:cNvCxnSpPr/>
            <p:nvPr/>
          </p:nvCxnSpPr>
          <p:spPr>
            <a:xfrm>
              <a:off x="5733000" y="2310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4" name="Google Shape;1264;p25"/>
            <p:cNvCxnSpPr/>
            <p:nvPr/>
          </p:nvCxnSpPr>
          <p:spPr>
            <a:xfrm>
              <a:off x="5733000" y="3130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5" name="Google Shape;1265;p25"/>
            <p:cNvCxnSpPr/>
            <p:nvPr/>
          </p:nvCxnSpPr>
          <p:spPr>
            <a:xfrm>
              <a:off x="5733000" y="3950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6" name="Google Shape;1266;p25"/>
            <p:cNvCxnSpPr/>
            <p:nvPr/>
          </p:nvCxnSpPr>
          <p:spPr>
            <a:xfrm>
              <a:off x="5733000" y="4770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7" name="Google Shape;1267;p25"/>
            <p:cNvCxnSpPr/>
            <p:nvPr/>
          </p:nvCxnSpPr>
          <p:spPr>
            <a:xfrm>
              <a:off x="5733000" y="5590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8" name="Google Shape;1268;p25"/>
            <p:cNvCxnSpPr/>
            <p:nvPr/>
          </p:nvCxnSpPr>
          <p:spPr>
            <a:xfrm>
              <a:off x="5733000" y="6410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9" name="Google Shape;1269;p25"/>
            <p:cNvCxnSpPr/>
            <p:nvPr/>
          </p:nvCxnSpPr>
          <p:spPr>
            <a:xfrm>
              <a:off x="5733000" y="7230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0" name="Google Shape;1270;p25"/>
            <p:cNvCxnSpPr/>
            <p:nvPr/>
          </p:nvCxnSpPr>
          <p:spPr>
            <a:xfrm>
              <a:off x="5733000" y="8051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1" name="Google Shape;1271;p25"/>
            <p:cNvCxnSpPr/>
            <p:nvPr/>
          </p:nvCxnSpPr>
          <p:spPr>
            <a:xfrm>
              <a:off x="5733000" y="1763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2" name="Google Shape;1272;p25"/>
            <p:cNvCxnSpPr/>
            <p:nvPr/>
          </p:nvCxnSpPr>
          <p:spPr>
            <a:xfrm>
              <a:off x="5733000" y="2583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3" name="Google Shape;1273;p25"/>
            <p:cNvCxnSpPr/>
            <p:nvPr/>
          </p:nvCxnSpPr>
          <p:spPr>
            <a:xfrm>
              <a:off x="5733000" y="3403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4" name="Google Shape;1274;p25"/>
            <p:cNvCxnSpPr/>
            <p:nvPr/>
          </p:nvCxnSpPr>
          <p:spPr>
            <a:xfrm>
              <a:off x="5733000" y="4223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5" name="Google Shape;1275;p25"/>
            <p:cNvCxnSpPr/>
            <p:nvPr/>
          </p:nvCxnSpPr>
          <p:spPr>
            <a:xfrm>
              <a:off x="5733000" y="5043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6" name="Google Shape;1276;p25"/>
            <p:cNvCxnSpPr/>
            <p:nvPr/>
          </p:nvCxnSpPr>
          <p:spPr>
            <a:xfrm>
              <a:off x="5733000" y="5864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7" name="Google Shape;1277;p25"/>
            <p:cNvCxnSpPr/>
            <p:nvPr/>
          </p:nvCxnSpPr>
          <p:spPr>
            <a:xfrm>
              <a:off x="5733000" y="6684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8" name="Google Shape;1278;p25"/>
            <p:cNvCxnSpPr/>
            <p:nvPr/>
          </p:nvCxnSpPr>
          <p:spPr>
            <a:xfrm>
              <a:off x="5733000" y="7504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9" name="Google Shape;1279;p25"/>
            <p:cNvCxnSpPr/>
            <p:nvPr/>
          </p:nvCxnSpPr>
          <p:spPr>
            <a:xfrm>
              <a:off x="5733000" y="8324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0" name="Google Shape;1280;p25"/>
            <p:cNvCxnSpPr/>
            <p:nvPr/>
          </p:nvCxnSpPr>
          <p:spPr>
            <a:xfrm>
              <a:off x="5733000" y="2036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1" name="Google Shape;1281;p25"/>
            <p:cNvCxnSpPr/>
            <p:nvPr/>
          </p:nvCxnSpPr>
          <p:spPr>
            <a:xfrm>
              <a:off x="5733000" y="2856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2" name="Google Shape;1282;p25"/>
            <p:cNvCxnSpPr/>
            <p:nvPr/>
          </p:nvCxnSpPr>
          <p:spPr>
            <a:xfrm>
              <a:off x="5733000" y="3677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3" name="Google Shape;1283;p25"/>
            <p:cNvCxnSpPr/>
            <p:nvPr/>
          </p:nvCxnSpPr>
          <p:spPr>
            <a:xfrm>
              <a:off x="5733000" y="4497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4" name="Google Shape;1284;p25"/>
            <p:cNvCxnSpPr/>
            <p:nvPr/>
          </p:nvCxnSpPr>
          <p:spPr>
            <a:xfrm>
              <a:off x="5733000" y="5317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5" name="Google Shape;1285;p25"/>
            <p:cNvCxnSpPr/>
            <p:nvPr/>
          </p:nvCxnSpPr>
          <p:spPr>
            <a:xfrm>
              <a:off x="5733000" y="6137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6" name="Google Shape;1286;p25"/>
            <p:cNvCxnSpPr/>
            <p:nvPr/>
          </p:nvCxnSpPr>
          <p:spPr>
            <a:xfrm>
              <a:off x="5733000" y="69573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7" name="Google Shape;1287;p25"/>
            <p:cNvCxnSpPr/>
            <p:nvPr/>
          </p:nvCxnSpPr>
          <p:spPr>
            <a:xfrm>
              <a:off x="5733000" y="77774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8" name="Google Shape;1288;p25"/>
            <p:cNvCxnSpPr/>
            <p:nvPr/>
          </p:nvCxnSpPr>
          <p:spPr>
            <a:xfrm>
              <a:off x="5733000" y="8597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9" name="Google Shape;1289;p25"/>
            <p:cNvCxnSpPr/>
            <p:nvPr/>
          </p:nvCxnSpPr>
          <p:spPr>
            <a:xfrm>
              <a:off x="5733000" y="93445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</p:grpSp>
      <p:grpSp>
        <p:nvGrpSpPr>
          <p:cNvPr id="950" name="Google Shape;1290;p25"/>
          <p:cNvGrpSpPr/>
          <p:nvPr/>
        </p:nvGrpSpPr>
        <p:grpSpPr>
          <a:xfrm>
            <a:off x="6858360" y="1490040"/>
            <a:ext cx="789840" cy="7856280"/>
            <a:chOff x="6858360" y="1490040"/>
            <a:chExt cx="789840" cy="7856280"/>
          </a:xfrm>
        </p:grpSpPr>
        <p:cxnSp>
          <p:nvCxnSpPr>
            <p:cNvPr id="951" name="Google Shape;1291;p25"/>
            <p:cNvCxnSpPr/>
            <p:nvPr/>
          </p:nvCxnSpPr>
          <p:spPr>
            <a:xfrm>
              <a:off x="6858360" y="14900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2" name="Google Shape;1292;p25"/>
            <p:cNvCxnSpPr/>
            <p:nvPr/>
          </p:nvCxnSpPr>
          <p:spPr>
            <a:xfrm>
              <a:off x="6858360" y="23101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3" name="Google Shape;1293;p25"/>
            <p:cNvCxnSpPr/>
            <p:nvPr/>
          </p:nvCxnSpPr>
          <p:spPr>
            <a:xfrm>
              <a:off x="6858360" y="313020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4" name="Google Shape;1294;p25"/>
            <p:cNvCxnSpPr/>
            <p:nvPr/>
          </p:nvCxnSpPr>
          <p:spPr>
            <a:xfrm>
              <a:off x="6858360" y="39506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5" name="Google Shape;1295;p25"/>
            <p:cNvCxnSpPr/>
            <p:nvPr/>
          </p:nvCxnSpPr>
          <p:spPr>
            <a:xfrm>
              <a:off x="6858360" y="47707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6" name="Google Shape;1296;p25"/>
            <p:cNvCxnSpPr/>
            <p:nvPr/>
          </p:nvCxnSpPr>
          <p:spPr>
            <a:xfrm>
              <a:off x="6858360" y="559080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7" name="Google Shape;1297;p25"/>
            <p:cNvCxnSpPr/>
            <p:nvPr/>
          </p:nvCxnSpPr>
          <p:spPr>
            <a:xfrm>
              <a:off x="6858360" y="64108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8" name="Google Shape;1298;p25"/>
            <p:cNvCxnSpPr/>
            <p:nvPr/>
          </p:nvCxnSpPr>
          <p:spPr>
            <a:xfrm>
              <a:off x="6858360" y="723096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9" name="Google Shape;1299;p25"/>
            <p:cNvCxnSpPr/>
            <p:nvPr/>
          </p:nvCxnSpPr>
          <p:spPr>
            <a:xfrm>
              <a:off x="6858360" y="80510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0" name="Google Shape;1300;p25"/>
            <p:cNvCxnSpPr/>
            <p:nvPr/>
          </p:nvCxnSpPr>
          <p:spPr>
            <a:xfrm>
              <a:off x="6858360" y="17636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1" name="Google Shape;1301;p25"/>
            <p:cNvCxnSpPr/>
            <p:nvPr/>
          </p:nvCxnSpPr>
          <p:spPr>
            <a:xfrm>
              <a:off x="6858360" y="25837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2" name="Google Shape;1302;p25"/>
            <p:cNvCxnSpPr/>
            <p:nvPr/>
          </p:nvCxnSpPr>
          <p:spPr>
            <a:xfrm>
              <a:off x="6858360" y="340380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3" name="Google Shape;1303;p25"/>
            <p:cNvCxnSpPr/>
            <p:nvPr/>
          </p:nvCxnSpPr>
          <p:spPr>
            <a:xfrm>
              <a:off x="6858360" y="42238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4" name="Google Shape;1304;p25"/>
            <p:cNvCxnSpPr/>
            <p:nvPr/>
          </p:nvCxnSpPr>
          <p:spPr>
            <a:xfrm>
              <a:off x="6858360" y="504396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5" name="Google Shape;1305;p25"/>
            <p:cNvCxnSpPr/>
            <p:nvPr/>
          </p:nvCxnSpPr>
          <p:spPr>
            <a:xfrm>
              <a:off x="6858360" y="58640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6" name="Google Shape;1306;p25"/>
            <p:cNvCxnSpPr/>
            <p:nvPr/>
          </p:nvCxnSpPr>
          <p:spPr>
            <a:xfrm>
              <a:off x="6858360" y="66841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7" name="Google Shape;1307;p25"/>
            <p:cNvCxnSpPr/>
            <p:nvPr/>
          </p:nvCxnSpPr>
          <p:spPr>
            <a:xfrm>
              <a:off x="6858360" y="750420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8" name="Google Shape;1308;p25"/>
            <p:cNvCxnSpPr/>
            <p:nvPr/>
          </p:nvCxnSpPr>
          <p:spPr>
            <a:xfrm>
              <a:off x="6858360" y="83242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9" name="Google Shape;1309;p25"/>
            <p:cNvCxnSpPr/>
            <p:nvPr/>
          </p:nvCxnSpPr>
          <p:spPr>
            <a:xfrm>
              <a:off x="6858360" y="20368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0" name="Google Shape;1310;p25"/>
            <p:cNvCxnSpPr/>
            <p:nvPr/>
          </p:nvCxnSpPr>
          <p:spPr>
            <a:xfrm>
              <a:off x="6858360" y="285696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1" name="Google Shape;1311;p25"/>
            <p:cNvCxnSpPr/>
            <p:nvPr/>
          </p:nvCxnSpPr>
          <p:spPr>
            <a:xfrm>
              <a:off x="6858360" y="36770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2" name="Google Shape;1312;p25"/>
            <p:cNvCxnSpPr/>
            <p:nvPr/>
          </p:nvCxnSpPr>
          <p:spPr>
            <a:xfrm>
              <a:off x="6858360" y="44971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3" name="Google Shape;1313;p25"/>
            <p:cNvCxnSpPr/>
            <p:nvPr/>
          </p:nvCxnSpPr>
          <p:spPr>
            <a:xfrm>
              <a:off x="6858360" y="531720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4" name="Google Shape;1314;p25"/>
            <p:cNvCxnSpPr/>
            <p:nvPr/>
          </p:nvCxnSpPr>
          <p:spPr>
            <a:xfrm>
              <a:off x="6858360" y="61372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5" name="Google Shape;1315;p25"/>
            <p:cNvCxnSpPr/>
            <p:nvPr/>
          </p:nvCxnSpPr>
          <p:spPr>
            <a:xfrm>
              <a:off x="6858360" y="695736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6" name="Google Shape;1316;p25"/>
            <p:cNvCxnSpPr/>
            <p:nvPr/>
          </p:nvCxnSpPr>
          <p:spPr>
            <a:xfrm>
              <a:off x="6858360" y="77774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7" name="Google Shape;1317;p25"/>
            <p:cNvCxnSpPr/>
            <p:nvPr/>
          </p:nvCxnSpPr>
          <p:spPr>
            <a:xfrm>
              <a:off x="6858360" y="85978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8" name="Google Shape;1318;p25"/>
            <p:cNvCxnSpPr/>
            <p:nvPr/>
          </p:nvCxnSpPr>
          <p:spPr>
            <a:xfrm>
              <a:off x="6858360" y="93445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</p:grpSp>
      <p:grpSp>
        <p:nvGrpSpPr>
          <p:cNvPr id="979" name="Google Shape;1319;p25"/>
          <p:cNvGrpSpPr/>
          <p:nvPr/>
        </p:nvGrpSpPr>
        <p:grpSpPr>
          <a:xfrm>
            <a:off x="7984080" y="1490040"/>
            <a:ext cx="789480" cy="7856280"/>
            <a:chOff x="7984080" y="1490040"/>
            <a:chExt cx="789480" cy="7856280"/>
          </a:xfrm>
        </p:grpSpPr>
        <p:cxnSp>
          <p:nvCxnSpPr>
            <p:cNvPr id="980" name="Google Shape;1320;p25"/>
            <p:cNvCxnSpPr/>
            <p:nvPr/>
          </p:nvCxnSpPr>
          <p:spPr>
            <a:xfrm>
              <a:off x="7984080" y="1490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1" name="Google Shape;1321;p25"/>
            <p:cNvCxnSpPr/>
            <p:nvPr/>
          </p:nvCxnSpPr>
          <p:spPr>
            <a:xfrm>
              <a:off x="7984080" y="2310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2" name="Google Shape;1322;p25"/>
            <p:cNvCxnSpPr/>
            <p:nvPr/>
          </p:nvCxnSpPr>
          <p:spPr>
            <a:xfrm>
              <a:off x="7984080" y="3130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3" name="Google Shape;1323;p25"/>
            <p:cNvCxnSpPr/>
            <p:nvPr/>
          </p:nvCxnSpPr>
          <p:spPr>
            <a:xfrm>
              <a:off x="7984080" y="3950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4" name="Google Shape;1324;p25"/>
            <p:cNvCxnSpPr/>
            <p:nvPr/>
          </p:nvCxnSpPr>
          <p:spPr>
            <a:xfrm>
              <a:off x="7984080" y="4770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5" name="Google Shape;1325;p25"/>
            <p:cNvCxnSpPr/>
            <p:nvPr/>
          </p:nvCxnSpPr>
          <p:spPr>
            <a:xfrm>
              <a:off x="7984080" y="5590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6" name="Google Shape;1326;p25"/>
            <p:cNvCxnSpPr/>
            <p:nvPr/>
          </p:nvCxnSpPr>
          <p:spPr>
            <a:xfrm>
              <a:off x="7984080" y="6410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7" name="Google Shape;1327;p25"/>
            <p:cNvCxnSpPr/>
            <p:nvPr/>
          </p:nvCxnSpPr>
          <p:spPr>
            <a:xfrm>
              <a:off x="7984080" y="7230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8" name="Google Shape;1328;p25"/>
            <p:cNvCxnSpPr/>
            <p:nvPr/>
          </p:nvCxnSpPr>
          <p:spPr>
            <a:xfrm>
              <a:off x="7984080" y="8051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9" name="Google Shape;1329;p25"/>
            <p:cNvCxnSpPr/>
            <p:nvPr/>
          </p:nvCxnSpPr>
          <p:spPr>
            <a:xfrm>
              <a:off x="7984080" y="1763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0" name="Google Shape;1330;p25"/>
            <p:cNvCxnSpPr/>
            <p:nvPr/>
          </p:nvCxnSpPr>
          <p:spPr>
            <a:xfrm>
              <a:off x="7984080" y="2583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1" name="Google Shape;1331;p25"/>
            <p:cNvCxnSpPr/>
            <p:nvPr/>
          </p:nvCxnSpPr>
          <p:spPr>
            <a:xfrm>
              <a:off x="7984080" y="3403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2" name="Google Shape;1332;p25"/>
            <p:cNvCxnSpPr/>
            <p:nvPr/>
          </p:nvCxnSpPr>
          <p:spPr>
            <a:xfrm>
              <a:off x="7984080" y="4223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3" name="Google Shape;1333;p25"/>
            <p:cNvCxnSpPr/>
            <p:nvPr/>
          </p:nvCxnSpPr>
          <p:spPr>
            <a:xfrm>
              <a:off x="7984080" y="5043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4" name="Google Shape;1334;p25"/>
            <p:cNvCxnSpPr/>
            <p:nvPr/>
          </p:nvCxnSpPr>
          <p:spPr>
            <a:xfrm>
              <a:off x="7984080" y="5864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5" name="Google Shape;1335;p25"/>
            <p:cNvCxnSpPr/>
            <p:nvPr/>
          </p:nvCxnSpPr>
          <p:spPr>
            <a:xfrm>
              <a:off x="7984080" y="6684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6" name="Google Shape;1336;p25"/>
            <p:cNvCxnSpPr/>
            <p:nvPr/>
          </p:nvCxnSpPr>
          <p:spPr>
            <a:xfrm>
              <a:off x="7984080" y="7504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7" name="Google Shape;1337;p25"/>
            <p:cNvCxnSpPr/>
            <p:nvPr/>
          </p:nvCxnSpPr>
          <p:spPr>
            <a:xfrm>
              <a:off x="7984080" y="8324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8" name="Google Shape;1338;p25"/>
            <p:cNvCxnSpPr/>
            <p:nvPr/>
          </p:nvCxnSpPr>
          <p:spPr>
            <a:xfrm>
              <a:off x="7984080" y="2036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9" name="Google Shape;1339;p25"/>
            <p:cNvCxnSpPr/>
            <p:nvPr/>
          </p:nvCxnSpPr>
          <p:spPr>
            <a:xfrm>
              <a:off x="7984080" y="2856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0" name="Google Shape;1340;p25"/>
            <p:cNvCxnSpPr/>
            <p:nvPr/>
          </p:nvCxnSpPr>
          <p:spPr>
            <a:xfrm>
              <a:off x="7984080" y="3677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1" name="Google Shape;1341;p25"/>
            <p:cNvCxnSpPr/>
            <p:nvPr/>
          </p:nvCxnSpPr>
          <p:spPr>
            <a:xfrm>
              <a:off x="7984080" y="4497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2" name="Google Shape;1342;p25"/>
            <p:cNvCxnSpPr/>
            <p:nvPr/>
          </p:nvCxnSpPr>
          <p:spPr>
            <a:xfrm>
              <a:off x="7984080" y="5317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3" name="Google Shape;1343;p25"/>
            <p:cNvCxnSpPr/>
            <p:nvPr/>
          </p:nvCxnSpPr>
          <p:spPr>
            <a:xfrm>
              <a:off x="7984080" y="6137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4" name="Google Shape;1344;p25"/>
            <p:cNvCxnSpPr/>
            <p:nvPr/>
          </p:nvCxnSpPr>
          <p:spPr>
            <a:xfrm>
              <a:off x="7984080" y="69573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5" name="Google Shape;1345;p25"/>
            <p:cNvCxnSpPr/>
            <p:nvPr/>
          </p:nvCxnSpPr>
          <p:spPr>
            <a:xfrm>
              <a:off x="7984080" y="77774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6" name="Google Shape;1346;p25"/>
            <p:cNvCxnSpPr/>
            <p:nvPr/>
          </p:nvCxnSpPr>
          <p:spPr>
            <a:xfrm>
              <a:off x="7984080" y="8597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7" name="Google Shape;1347;p25"/>
            <p:cNvCxnSpPr/>
            <p:nvPr/>
          </p:nvCxnSpPr>
          <p:spPr>
            <a:xfrm>
              <a:off x="7984080" y="93445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</p:grpSp>
      <p:grpSp>
        <p:nvGrpSpPr>
          <p:cNvPr id="1008" name="Google Shape;1348;p25"/>
          <p:cNvGrpSpPr/>
          <p:nvPr/>
        </p:nvGrpSpPr>
        <p:grpSpPr>
          <a:xfrm>
            <a:off x="9109800" y="1490040"/>
            <a:ext cx="789480" cy="7856280"/>
            <a:chOff x="9109800" y="1490040"/>
            <a:chExt cx="789480" cy="7856280"/>
          </a:xfrm>
        </p:grpSpPr>
        <p:cxnSp>
          <p:nvCxnSpPr>
            <p:cNvPr id="1009" name="Google Shape;1349;p25"/>
            <p:cNvCxnSpPr/>
            <p:nvPr/>
          </p:nvCxnSpPr>
          <p:spPr>
            <a:xfrm>
              <a:off x="9109800" y="1490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0" name="Google Shape;1350;p25"/>
            <p:cNvCxnSpPr/>
            <p:nvPr/>
          </p:nvCxnSpPr>
          <p:spPr>
            <a:xfrm>
              <a:off x="9109800" y="2310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1" name="Google Shape;1351;p25"/>
            <p:cNvCxnSpPr/>
            <p:nvPr/>
          </p:nvCxnSpPr>
          <p:spPr>
            <a:xfrm>
              <a:off x="9109800" y="3130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2" name="Google Shape;1352;p25"/>
            <p:cNvCxnSpPr/>
            <p:nvPr/>
          </p:nvCxnSpPr>
          <p:spPr>
            <a:xfrm>
              <a:off x="9109800" y="3950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3" name="Google Shape;1353;p25"/>
            <p:cNvCxnSpPr/>
            <p:nvPr/>
          </p:nvCxnSpPr>
          <p:spPr>
            <a:xfrm>
              <a:off x="9109800" y="4770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4" name="Google Shape;1354;p25"/>
            <p:cNvCxnSpPr/>
            <p:nvPr/>
          </p:nvCxnSpPr>
          <p:spPr>
            <a:xfrm>
              <a:off x="9109800" y="5590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5" name="Google Shape;1355;p25"/>
            <p:cNvCxnSpPr/>
            <p:nvPr/>
          </p:nvCxnSpPr>
          <p:spPr>
            <a:xfrm>
              <a:off x="9109800" y="6410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6" name="Google Shape;1356;p25"/>
            <p:cNvCxnSpPr/>
            <p:nvPr/>
          </p:nvCxnSpPr>
          <p:spPr>
            <a:xfrm>
              <a:off x="9109800" y="7230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7" name="Google Shape;1357;p25"/>
            <p:cNvCxnSpPr/>
            <p:nvPr/>
          </p:nvCxnSpPr>
          <p:spPr>
            <a:xfrm>
              <a:off x="9109800" y="8051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8" name="Google Shape;1358;p25"/>
            <p:cNvCxnSpPr/>
            <p:nvPr/>
          </p:nvCxnSpPr>
          <p:spPr>
            <a:xfrm>
              <a:off x="9109800" y="1763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9" name="Google Shape;1359;p25"/>
            <p:cNvCxnSpPr/>
            <p:nvPr/>
          </p:nvCxnSpPr>
          <p:spPr>
            <a:xfrm>
              <a:off x="9109800" y="2583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0" name="Google Shape;1360;p25"/>
            <p:cNvCxnSpPr/>
            <p:nvPr/>
          </p:nvCxnSpPr>
          <p:spPr>
            <a:xfrm>
              <a:off x="9109800" y="3403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1" name="Google Shape;1361;p25"/>
            <p:cNvCxnSpPr/>
            <p:nvPr/>
          </p:nvCxnSpPr>
          <p:spPr>
            <a:xfrm>
              <a:off x="9109800" y="4223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2" name="Google Shape;1362;p25"/>
            <p:cNvCxnSpPr/>
            <p:nvPr/>
          </p:nvCxnSpPr>
          <p:spPr>
            <a:xfrm>
              <a:off x="9109800" y="5043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3" name="Google Shape;1363;p25"/>
            <p:cNvCxnSpPr/>
            <p:nvPr/>
          </p:nvCxnSpPr>
          <p:spPr>
            <a:xfrm>
              <a:off x="9109800" y="5864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4" name="Google Shape;1364;p25"/>
            <p:cNvCxnSpPr/>
            <p:nvPr/>
          </p:nvCxnSpPr>
          <p:spPr>
            <a:xfrm>
              <a:off x="9109800" y="6684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5" name="Google Shape;1365;p25"/>
            <p:cNvCxnSpPr/>
            <p:nvPr/>
          </p:nvCxnSpPr>
          <p:spPr>
            <a:xfrm>
              <a:off x="9109800" y="7504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6" name="Google Shape;1366;p25"/>
            <p:cNvCxnSpPr/>
            <p:nvPr/>
          </p:nvCxnSpPr>
          <p:spPr>
            <a:xfrm>
              <a:off x="9109800" y="8324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7" name="Google Shape;1367;p25"/>
            <p:cNvCxnSpPr/>
            <p:nvPr/>
          </p:nvCxnSpPr>
          <p:spPr>
            <a:xfrm>
              <a:off x="9109800" y="2036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8" name="Google Shape;1368;p25"/>
            <p:cNvCxnSpPr/>
            <p:nvPr/>
          </p:nvCxnSpPr>
          <p:spPr>
            <a:xfrm>
              <a:off x="9109800" y="2856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9" name="Google Shape;1369;p25"/>
            <p:cNvCxnSpPr/>
            <p:nvPr/>
          </p:nvCxnSpPr>
          <p:spPr>
            <a:xfrm>
              <a:off x="9109800" y="3677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0" name="Google Shape;1370;p25"/>
            <p:cNvCxnSpPr/>
            <p:nvPr/>
          </p:nvCxnSpPr>
          <p:spPr>
            <a:xfrm>
              <a:off x="9109800" y="4497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1" name="Google Shape;1371;p25"/>
            <p:cNvCxnSpPr/>
            <p:nvPr/>
          </p:nvCxnSpPr>
          <p:spPr>
            <a:xfrm>
              <a:off x="9109800" y="5317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2" name="Google Shape;1372;p25"/>
            <p:cNvCxnSpPr/>
            <p:nvPr/>
          </p:nvCxnSpPr>
          <p:spPr>
            <a:xfrm>
              <a:off x="9109800" y="6137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3" name="Google Shape;1373;p25"/>
            <p:cNvCxnSpPr/>
            <p:nvPr/>
          </p:nvCxnSpPr>
          <p:spPr>
            <a:xfrm>
              <a:off x="9109800" y="69573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4" name="Google Shape;1374;p25"/>
            <p:cNvCxnSpPr/>
            <p:nvPr/>
          </p:nvCxnSpPr>
          <p:spPr>
            <a:xfrm>
              <a:off x="9109800" y="77774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5" name="Google Shape;1375;p25"/>
            <p:cNvCxnSpPr/>
            <p:nvPr/>
          </p:nvCxnSpPr>
          <p:spPr>
            <a:xfrm>
              <a:off x="9109800" y="8597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6" name="Google Shape;1376;p25"/>
            <p:cNvCxnSpPr/>
            <p:nvPr/>
          </p:nvCxnSpPr>
          <p:spPr>
            <a:xfrm>
              <a:off x="9109800" y="93445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</p:grpSp>
      <p:grpSp>
        <p:nvGrpSpPr>
          <p:cNvPr id="1037" name="Google Shape;1377;p25"/>
          <p:cNvGrpSpPr/>
          <p:nvPr/>
        </p:nvGrpSpPr>
        <p:grpSpPr>
          <a:xfrm>
            <a:off x="10330920" y="1861560"/>
            <a:ext cx="7031880" cy="836280"/>
            <a:chOff x="10330920" y="1861560"/>
            <a:chExt cx="7031880" cy="836280"/>
          </a:xfrm>
        </p:grpSpPr>
        <p:sp>
          <p:nvSpPr>
            <p:cNvPr id="1038" name="Google Shape;1378;p25"/>
            <p:cNvSpPr/>
            <p:nvPr/>
          </p:nvSpPr>
          <p:spPr>
            <a:xfrm>
              <a:off x="10330920" y="1890000"/>
              <a:ext cx="304200" cy="304200"/>
            </a:xfrm>
            <a:custGeom>
              <a:avLst/>
              <a:gdLst>
                <a:gd name="textAreaLeft" fmla="*/ 0 w 304200"/>
                <a:gd name="textAreaRight" fmla="*/ 306360 w 304200"/>
                <a:gd name="textAreaTop" fmla="*/ 0 h 304200"/>
                <a:gd name="textAreaBottom" fmla="*/ 306360 h 304200"/>
              </a:gdLst>
              <a:ahLst/>
              <a:cxnLst/>
              <a:rect l="textAreaLeft" t="textAreaTop" r="textAreaRight" b="textAreaBottom"/>
              <a:pathLst>
                <a:path w="408511" h="408511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9" name="Google Shape;1379;p25"/>
            <p:cNvSpPr/>
            <p:nvPr/>
          </p:nvSpPr>
          <p:spPr>
            <a:xfrm>
              <a:off x="10787400" y="1861560"/>
              <a:ext cx="6575400" cy="83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tabLst>
                  <a:tab algn="l" pos="0"/>
                </a:tabLst>
              </a:pPr>
              <a:r>
                <a:rPr b="1" lang="en-US" sz="1540" strike="noStrike" u="none">
                  <a:solidFill>
                    <a:srgbClr val="f83985"/>
                  </a:solidFill>
                  <a:effectLst/>
                  <a:uFillTx/>
                  <a:latin typeface="Maven Pro"/>
                  <a:ea typeface="Maven Pro"/>
                </a:rPr>
                <a:t>STARTER </a:t>
              </a:r>
              <a:r>
                <a:rPr b="1" lang="en-US" sz="154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– Operacional Essencial</a:t>
              </a:r>
              <a:endParaRPr b="0" lang="pt-BR" sz="154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Pacote indicado para quem está começando ou possui baixa complexidade nas operações.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40" name="Google Shape;1380;p25"/>
          <p:cNvGrpSpPr/>
          <p:nvPr/>
        </p:nvGrpSpPr>
        <p:grpSpPr>
          <a:xfrm>
            <a:off x="10330920" y="3015360"/>
            <a:ext cx="7419960" cy="1598760"/>
            <a:chOff x="10330920" y="3015360"/>
            <a:chExt cx="7419960" cy="1598760"/>
          </a:xfrm>
        </p:grpSpPr>
        <p:sp>
          <p:nvSpPr>
            <p:cNvPr id="1041" name="Google Shape;1381;p25"/>
            <p:cNvSpPr/>
            <p:nvPr/>
          </p:nvSpPr>
          <p:spPr>
            <a:xfrm>
              <a:off x="10330920" y="3043800"/>
              <a:ext cx="304200" cy="304200"/>
            </a:xfrm>
            <a:custGeom>
              <a:avLst/>
              <a:gdLst>
                <a:gd name="textAreaLeft" fmla="*/ 0 w 304200"/>
                <a:gd name="textAreaRight" fmla="*/ 306360 w 304200"/>
                <a:gd name="textAreaTop" fmla="*/ 0 h 304200"/>
                <a:gd name="textAreaBottom" fmla="*/ 306360 h 304200"/>
              </a:gdLst>
              <a:ahLst/>
              <a:cxnLst/>
              <a:rect l="textAreaLeft" t="textAreaTop" r="textAreaRight" b="textAreaBottom"/>
              <a:pathLst>
                <a:path w="408511" h="408511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2" name="Google Shape;1382;p25"/>
            <p:cNvSpPr/>
            <p:nvPr/>
          </p:nvSpPr>
          <p:spPr>
            <a:xfrm>
              <a:off x="10787400" y="3015360"/>
              <a:ext cx="6963480" cy="159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tabLst>
                  <a:tab algn="l" pos="0"/>
                </a:tabLst>
              </a:pPr>
              <a:r>
                <a:rPr b="1" lang="en-US" sz="1540" strike="noStrike" u="none">
                  <a:solidFill>
                    <a:srgbClr val="f83985"/>
                  </a:solidFill>
                  <a:effectLst/>
                  <a:uFillTx/>
                  <a:latin typeface="Maven Pro"/>
                  <a:ea typeface="Maven Pro"/>
                </a:rPr>
                <a:t>SILVER </a:t>
              </a:r>
              <a:r>
                <a:rPr b="1" lang="en-US" sz="154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– Fluxo Básico</a:t>
              </a:r>
              <a:endParaRPr b="0" lang="pt-BR" sz="154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Pacote voltado para operações com necessidades de evolução leve e manutenção recorrente.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200" strike="noStrike" u="none">
                  <a:solidFill>
                    <a:srgbClr val="fd3890"/>
                  </a:solidFill>
                  <a:effectLst/>
                  <a:uFillTx/>
                  <a:latin typeface="Maven Pro"/>
                  <a:ea typeface="Maven Pro"/>
                </a:rPr>
                <a:t>Funcionalidades extras: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Reunião mensal de performance + sugestão de melhorias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Relatórios automáticos mensais com principais indicadores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43" name="Google Shape;1383;p25"/>
          <p:cNvGrpSpPr/>
          <p:nvPr/>
        </p:nvGrpSpPr>
        <p:grpSpPr>
          <a:xfrm>
            <a:off x="10330920" y="4849200"/>
            <a:ext cx="6758280" cy="2361240"/>
            <a:chOff x="10330920" y="4849200"/>
            <a:chExt cx="6758280" cy="2361240"/>
          </a:xfrm>
        </p:grpSpPr>
        <p:sp>
          <p:nvSpPr>
            <p:cNvPr id="1044" name="Google Shape;1384;p25"/>
            <p:cNvSpPr/>
            <p:nvPr/>
          </p:nvSpPr>
          <p:spPr>
            <a:xfrm>
              <a:off x="10330920" y="4877640"/>
              <a:ext cx="304200" cy="304200"/>
            </a:xfrm>
            <a:custGeom>
              <a:avLst/>
              <a:gdLst>
                <a:gd name="textAreaLeft" fmla="*/ 0 w 304200"/>
                <a:gd name="textAreaRight" fmla="*/ 306360 w 304200"/>
                <a:gd name="textAreaTop" fmla="*/ 0 h 304200"/>
                <a:gd name="textAreaBottom" fmla="*/ 306360 h 304200"/>
              </a:gdLst>
              <a:ahLst/>
              <a:cxnLst/>
              <a:rect l="textAreaLeft" t="textAreaTop" r="textAreaRight" b="textAreaBottom"/>
              <a:pathLst>
                <a:path w="408511" h="408511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5" name="Google Shape;1385;p25"/>
            <p:cNvSpPr/>
            <p:nvPr/>
          </p:nvSpPr>
          <p:spPr>
            <a:xfrm>
              <a:off x="10787400" y="4849200"/>
              <a:ext cx="6301800" cy="236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tabLst>
                  <a:tab algn="l" pos="0"/>
                </a:tabLst>
              </a:pPr>
              <a:r>
                <a:rPr b="1" lang="en-US" sz="1540" strike="noStrike" u="none">
                  <a:solidFill>
                    <a:srgbClr val="f83985"/>
                  </a:solidFill>
                  <a:effectLst/>
                  <a:uFillTx/>
                  <a:latin typeface="Maven Pro"/>
                  <a:ea typeface="Maven Pro"/>
                </a:rPr>
                <a:t>GOLD </a:t>
              </a:r>
              <a:r>
                <a:rPr b="1" lang="en-US" sz="154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– Estratégico e Técnico</a:t>
              </a:r>
              <a:endParaRPr b="0" lang="pt-BR" sz="154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Pacote ideal para clientes com maior volume e foco em performance e automações.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200" strike="noStrike" u="none">
                  <a:solidFill>
                    <a:srgbClr val="fd3890"/>
                  </a:solidFill>
                  <a:effectLst/>
                  <a:uFillTx/>
                  <a:latin typeface="Maven Pro"/>
                  <a:ea typeface="Maven Pro"/>
                </a:rPr>
                <a:t>Funcionalidades extras: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Reunião semanal de acompanhamento para status e discussões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Curadoria proativa trimestral com plano de ação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Onboarding de novos atendentes (manual + treinamento)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Relatórios automáticos mensais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Reunião mensal de performance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46" name="Google Shape;1386;p25"/>
          <p:cNvGrpSpPr/>
          <p:nvPr/>
        </p:nvGrpSpPr>
        <p:grpSpPr>
          <a:xfrm>
            <a:off x="10330920" y="7360920"/>
            <a:ext cx="7419960" cy="2615400"/>
            <a:chOff x="10330920" y="7360920"/>
            <a:chExt cx="7419960" cy="2615400"/>
          </a:xfrm>
        </p:grpSpPr>
        <p:sp>
          <p:nvSpPr>
            <p:cNvPr id="1047" name="Google Shape;1387;p25"/>
            <p:cNvSpPr/>
            <p:nvPr/>
          </p:nvSpPr>
          <p:spPr>
            <a:xfrm>
              <a:off x="10330920" y="7389360"/>
              <a:ext cx="304200" cy="304200"/>
            </a:xfrm>
            <a:custGeom>
              <a:avLst/>
              <a:gdLst>
                <a:gd name="textAreaLeft" fmla="*/ 0 w 304200"/>
                <a:gd name="textAreaRight" fmla="*/ 306360 w 304200"/>
                <a:gd name="textAreaTop" fmla="*/ 0 h 304200"/>
                <a:gd name="textAreaBottom" fmla="*/ 306360 h 304200"/>
              </a:gdLst>
              <a:ahLst/>
              <a:cxnLst/>
              <a:rect l="textAreaLeft" t="textAreaTop" r="textAreaRight" b="textAreaBottom"/>
              <a:pathLst>
                <a:path w="408511" h="408511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8" name="Google Shape;1388;p25"/>
            <p:cNvSpPr/>
            <p:nvPr/>
          </p:nvSpPr>
          <p:spPr>
            <a:xfrm>
              <a:off x="10787400" y="7360920"/>
              <a:ext cx="6963480" cy="261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tabLst>
                  <a:tab algn="l" pos="0"/>
                </a:tabLst>
              </a:pPr>
              <a:r>
                <a:rPr b="1" lang="en-US" sz="1540" strike="noStrike" u="none">
                  <a:solidFill>
                    <a:srgbClr val="f83985"/>
                  </a:solidFill>
                  <a:effectLst/>
                  <a:uFillTx/>
                  <a:latin typeface="Maven Pro"/>
                  <a:ea typeface="Maven Pro"/>
                </a:rPr>
                <a:t>DIAMOND </a:t>
              </a:r>
              <a:r>
                <a:rPr b="1" lang="en-US" sz="154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– Automação Inteligente</a:t>
              </a:r>
              <a:endParaRPr b="0" lang="pt-BR" sz="154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Para operações maduras, com foco em inteligência artificial, automações e personalizações profundas.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200" strike="noStrike" u="none">
                  <a:solidFill>
                    <a:srgbClr val="fd3890"/>
                  </a:solidFill>
                  <a:effectLst/>
                  <a:uFillTx/>
                  <a:latin typeface="Maven Pro"/>
                  <a:ea typeface="Maven Pro"/>
                </a:rPr>
                <a:t>Funcionalidades extras: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Reunião semanal de acompanhamento para status e discussões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Planejamento semestral de roadmap de evolução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Disponibilidade de horas emergenciais mensais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Curadoria proativa trimestral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Onboarding técnico completo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Relatórios e reuniões de análise estratégica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49" name="Google Shape;1389;p25"/>
          <p:cNvGrpSpPr/>
          <p:nvPr/>
        </p:nvGrpSpPr>
        <p:grpSpPr>
          <a:xfrm>
            <a:off x="10549800" y="2809800"/>
            <a:ext cx="6986160" cy="4347000"/>
            <a:chOff x="10549800" y="2809800"/>
            <a:chExt cx="6986160" cy="4347000"/>
          </a:xfrm>
        </p:grpSpPr>
        <p:cxnSp>
          <p:nvCxnSpPr>
            <p:cNvPr id="1050" name="Google Shape;1390;p25"/>
            <p:cNvCxnSpPr/>
            <p:nvPr/>
          </p:nvCxnSpPr>
          <p:spPr>
            <a:xfrm>
              <a:off x="10549800" y="2809800"/>
              <a:ext cx="6986520" cy="2160"/>
            </a:xfrm>
            <a:prstGeom prst="straightConnector1">
              <a:avLst/>
            </a:prstGeom>
            <a:ln cap="rnd" w="12700">
              <a:solidFill>
                <a:srgbClr val="fd3890">
                  <a:alpha val="44000"/>
                </a:srgbClr>
              </a:solidFill>
              <a:round/>
            </a:ln>
          </p:spPr>
        </p:cxnSp>
        <p:cxnSp>
          <p:nvCxnSpPr>
            <p:cNvPr id="1051" name="Google Shape;1391;p25"/>
            <p:cNvCxnSpPr/>
            <p:nvPr/>
          </p:nvCxnSpPr>
          <p:spPr>
            <a:xfrm>
              <a:off x="10549800" y="4643280"/>
              <a:ext cx="6986520" cy="2160"/>
            </a:xfrm>
            <a:prstGeom prst="straightConnector1">
              <a:avLst/>
            </a:prstGeom>
            <a:ln cap="rnd" w="12700">
              <a:solidFill>
                <a:srgbClr val="fd3890">
                  <a:alpha val="44000"/>
                </a:srgbClr>
              </a:solidFill>
              <a:round/>
            </a:ln>
          </p:spPr>
        </p:cxnSp>
        <p:cxnSp>
          <p:nvCxnSpPr>
            <p:cNvPr id="1052" name="Google Shape;1392;p25"/>
            <p:cNvCxnSpPr/>
            <p:nvPr/>
          </p:nvCxnSpPr>
          <p:spPr>
            <a:xfrm>
              <a:off x="10549800" y="7155000"/>
              <a:ext cx="6986520" cy="2160"/>
            </a:xfrm>
            <a:prstGeom prst="straightConnector1">
              <a:avLst/>
            </a:prstGeom>
            <a:ln cap="rnd" w="12700">
              <a:solidFill>
                <a:srgbClr val="fd3890">
                  <a:alpha val="44000"/>
                </a:srgbClr>
              </a:solidFill>
              <a:round/>
            </a:ln>
          </p:spPr>
        </p:cxnSp>
      </p:grpSp>
      <p:grpSp>
        <p:nvGrpSpPr>
          <p:cNvPr id="1053" name="Google Shape;1393;p25"/>
          <p:cNvGrpSpPr/>
          <p:nvPr/>
        </p:nvGrpSpPr>
        <p:grpSpPr>
          <a:xfrm>
            <a:off x="6033240" y="1248480"/>
            <a:ext cx="185400" cy="1838880"/>
            <a:chOff x="6033240" y="1248480"/>
            <a:chExt cx="185400" cy="1838880"/>
          </a:xfrm>
        </p:grpSpPr>
        <p:sp>
          <p:nvSpPr>
            <p:cNvPr id="1054" name="Google Shape;1394;p25"/>
            <p:cNvSpPr/>
            <p:nvPr/>
          </p:nvSpPr>
          <p:spPr>
            <a:xfrm>
              <a:off x="6033240" y="1248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5" name="Google Shape;1395;p25"/>
            <p:cNvSpPr/>
            <p:nvPr/>
          </p:nvSpPr>
          <p:spPr>
            <a:xfrm>
              <a:off x="6033240" y="15242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6" name="Google Shape;1396;p25"/>
            <p:cNvSpPr/>
            <p:nvPr/>
          </p:nvSpPr>
          <p:spPr>
            <a:xfrm>
              <a:off x="6033240" y="29019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7" name="Google Shape;1397;p25"/>
            <p:cNvSpPr/>
            <p:nvPr/>
          </p:nvSpPr>
          <p:spPr>
            <a:xfrm>
              <a:off x="6033240" y="17996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8" name="Google Shape;1398;p25"/>
            <p:cNvSpPr/>
            <p:nvPr/>
          </p:nvSpPr>
          <p:spPr>
            <a:xfrm>
              <a:off x="6033240" y="20754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9" name="Google Shape;1399;p25"/>
            <p:cNvSpPr/>
            <p:nvPr/>
          </p:nvSpPr>
          <p:spPr>
            <a:xfrm>
              <a:off x="6033240" y="23508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0" name="Google Shape;1400;p25"/>
            <p:cNvSpPr/>
            <p:nvPr/>
          </p:nvSpPr>
          <p:spPr>
            <a:xfrm>
              <a:off x="6033240" y="26265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61" name="Google Shape;1401;p25"/>
          <p:cNvGrpSpPr/>
          <p:nvPr/>
        </p:nvGrpSpPr>
        <p:grpSpPr>
          <a:xfrm>
            <a:off x="7158960" y="1248480"/>
            <a:ext cx="185400" cy="3474360"/>
            <a:chOff x="7158960" y="1248480"/>
            <a:chExt cx="185400" cy="3474360"/>
          </a:xfrm>
        </p:grpSpPr>
        <p:sp>
          <p:nvSpPr>
            <p:cNvPr id="1062" name="Google Shape;1402;p25"/>
            <p:cNvSpPr/>
            <p:nvPr/>
          </p:nvSpPr>
          <p:spPr>
            <a:xfrm>
              <a:off x="7158960" y="1248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" name="Google Shape;1403;p25"/>
            <p:cNvSpPr/>
            <p:nvPr/>
          </p:nvSpPr>
          <p:spPr>
            <a:xfrm>
              <a:off x="7158960" y="15242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" name="Google Shape;1404;p25"/>
            <p:cNvSpPr/>
            <p:nvPr/>
          </p:nvSpPr>
          <p:spPr>
            <a:xfrm>
              <a:off x="7158960" y="29019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" name="Google Shape;1405;p25"/>
            <p:cNvSpPr/>
            <p:nvPr/>
          </p:nvSpPr>
          <p:spPr>
            <a:xfrm>
              <a:off x="7158960" y="4263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" name="Google Shape;1406;p25"/>
            <p:cNvSpPr/>
            <p:nvPr/>
          </p:nvSpPr>
          <p:spPr>
            <a:xfrm>
              <a:off x="7158960" y="45374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" name="Google Shape;1407;p25"/>
            <p:cNvSpPr/>
            <p:nvPr/>
          </p:nvSpPr>
          <p:spPr>
            <a:xfrm>
              <a:off x="7158960" y="17996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" name="Google Shape;1408;p25"/>
            <p:cNvSpPr/>
            <p:nvPr/>
          </p:nvSpPr>
          <p:spPr>
            <a:xfrm>
              <a:off x="7158960" y="31683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" name="Google Shape;1409;p25"/>
            <p:cNvSpPr/>
            <p:nvPr/>
          </p:nvSpPr>
          <p:spPr>
            <a:xfrm>
              <a:off x="7158960" y="20754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" name="Google Shape;1410;p25"/>
            <p:cNvSpPr/>
            <p:nvPr/>
          </p:nvSpPr>
          <p:spPr>
            <a:xfrm>
              <a:off x="7158960" y="34423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" name="Google Shape;1411;p25"/>
            <p:cNvSpPr/>
            <p:nvPr/>
          </p:nvSpPr>
          <p:spPr>
            <a:xfrm>
              <a:off x="7158960" y="23508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2" name="Google Shape;1412;p25"/>
            <p:cNvSpPr/>
            <p:nvPr/>
          </p:nvSpPr>
          <p:spPr>
            <a:xfrm>
              <a:off x="7158960" y="37159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3" name="Google Shape;1413;p25"/>
            <p:cNvSpPr/>
            <p:nvPr/>
          </p:nvSpPr>
          <p:spPr>
            <a:xfrm>
              <a:off x="7158960" y="26265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4" name="Google Shape;1414;p25"/>
            <p:cNvSpPr/>
            <p:nvPr/>
          </p:nvSpPr>
          <p:spPr>
            <a:xfrm>
              <a:off x="7158960" y="39898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75" name="Google Shape;1415;p25"/>
          <p:cNvGrpSpPr/>
          <p:nvPr/>
        </p:nvGrpSpPr>
        <p:grpSpPr>
          <a:xfrm>
            <a:off x="8284320" y="1248480"/>
            <a:ext cx="185400" cy="5385600"/>
            <a:chOff x="8284320" y="1248480"/>
            <a:chExt cx="185400" cy="5385600"/>
          </a:xfrm>
        </p:grpSpPr>
        <p:sp>
          <p:nvSpPr>
            <p:cNvPr id="1076" name="Google Shape;1416;p25"/>
            <p:cNvSpPr/>
            <p:nvPr/>
          </p:nvSpPr>
          <p:spPr>
            <a:xfrm>
              <a:off x="8284320" y="1248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7" name="Google Shape;1417;p25"/>
            <p:cNvSpPr/>
            <p:nvPr/>
          </p:nvSpPr>
          <p:spPr>
            <a:xfrm>
              <a:off x="8284320" y="15224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8" name="Google Shape;1418;p25"/>
            <p:cNvSpPr/>
            <p:nvPr/>
          </p:nvSpPr>
          <p:spPr>
            <a:xfrm>
              <a:off x="8284320" y="28908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9" name="Google Shape;1419;p25"/>
            <p:cNvSpPr/>
            <p:nvPr/>
          </p:nvSpPr>
          <p:spPr>
            <a:xfrm>
              <a:off x="8284320" y="42591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0" name="Google Shape;1420;p25"/>
            <p:cNvSpPr/>
            <p:nvPr/>
          </p:nvSpPr>
          <p:spPr>
            <a:xfrm>
              <a:off x="8284320" y="5901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1" name="Google Shape;1421;p25"/>
            <p:cNvSpPr/>
            <p:nvPr/>
          </p:nvSpPr>
          <p:spPr>
            <a:xfrm>
              <a:off x="8284320" y="45327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2" name="Google Shape;1422;p25"/>
            <p:cNvSpPr/>
            <p:nvPr/>
          </p:nvSpPr>
          <p:spPr>
            <a:xfrm>
              <a:off x="8284320" y="61750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3" name="Google Shape;1423;p25"/>
            <p:cNvSpPr/>
            <p:nvPr/>
          </p:nvSpPr>
          <p:spPr>
            <a:xfrm>
              <a:off x="8284320" y="64486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" name="Google Shape;1424;p25"/>
            <p:cNvSpPr/>
            <p:nvPr/>
          </p:nvSpPr>
          <p:spPr>
            <a:xfrm>
              <a:off x="8284320" y="17960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5" name="Google Shape;1425;p25"/>
            <p:cNvSpPr/>
            <p:nvPr/>
          </p:nvSpPr>
          <p:spPr>
            <a:xfrm>
              <a:off x="8284320" y="31644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6" name="Google Shape;1426;p25"/>
            <p:cNvSpPr/>
            <p:nvPr/>
          </p:nvSpPr>
          <p:spPr>
            <a:xfrm>
              <a:off x="8284320" y="48067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7" name="Google Shape;1427;p25"/>
            <p:cNvSpPr/>
            <p:nvPr/>
          </p:nvSpPr>
          <p:spPr>
            <a:xfrm>
              <a:off x="8284320" y="20696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8" name="Google Shape;1428;p25"/>
            <p:cNvSpPr/>
            <p:nvPr/>
          </p:nvSpPr>
          <p:spPr>
            <a:xfrm>
              <a:off x="8284320" y="34380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9" name="Google Shape;1429;p25"/>
            <p:cNvSpPr/>
            <p:nvPr/>
          </p:nvSpPr>
          <p:spPr>
            <a:xfrm>
              <a:off x="8284320" y="50803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0" name="Google Shape;1430;p25"/>
            <p:cNvSpPr/>
            <p:nvPr/>
          </p:nvSpPr>
          <p:spPr>
            <a:xfrm>
              <a:off x="8284320" y="23432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1" name="Google Shape;1431;p25"/>
            <p:cNvSpPr/>
            <p:nvPr/>
          </p:nvSpPr>
          <p:spPr>
            <a:xfrm>
              <a:off x="8284320" y="37119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2" name="Google Shape;1432;p25"/>
            <p:cNvSpPr/>
            <p:nvPr/>
          </p:nvSpPr>
          <p:spPr>
            <a:xfrm>
              <a:off x="8284320" y="53539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3" name="Google Shape;1433;p25"/>
            <p:cNvSpPr/>
            <p:nvPr/>
          </p:nvSpPr>
          <p:spPr>
            <a:xfrm>
              <a:off x="8284320" y="26172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4" name="Google Shape;1434;p25"/>
            <p:cNvSpPr/>
            <p:nvPr/>
          </p:nvSpPr>
          <p:spPr>
            <a:xfrm>
              <a:off x="8284320" y="39855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5" name="Google Shape;1435;p25"/>
            <p:cNvSpPr/>
            <p:nvPr/>
          </p:nvSpPr>
          <p:spPr>
            <a:xfrm>
              <a:off x="8284320" y="56275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96" name="Google Shape;1436;p25"/>
          <p:cNvGrpSpPr/>
          <p:nvPr/>
        </p:nvGrpSpPr>
        <p:grpSpPr>
          <a:xfrm>
            <a:off x="9410040" y="1248480"/>
            <a:ext cx="185400" cy="7574040"/>
            <a:chOff x="9410040" y="1248480"/>
            <a:chExt cx="185400" cy="7574040"/>
          </a:xfrm>
        </p:grpSpPr>
        <p:sp>
          <p:nvSpPr>
            <p:cNvPr id="1097" name="Google Shape;1437;p25"/>
            <p:cNvSpPr/>
            <p:nvPr/>
          </p:nvSpPr>
          <p:spPr>
            <a:xfrm>
              <a:off x="9410040" y="1248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8" name="Google Shape;1438;p25"/>
            <p:cNvSpPr/>
            <p:nvPr/>
          </p:nvSpPr>
          <p:spPr>
            <a:xfrm>
              <a:off x="9410040" y="15224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9" name="Google Shape;1439;p25"/>
            <p:cNvSpPr/>
            <p:nvPr/>
          </p:nvSpPr>
          <p:spPr>
            <a:xfrm>
              <a:off x="9410040" y="28908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0" name="Google Shape;1440;p25"/>
            <p:cNvSpPr/>
            <p:nvPr/>
          </p:nvSpPr>
          <p:spPr>
            <a:xfrm>
              <a:off x="9410040" y="42591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1" name="Google Shape;1441;p25"/>
            <p:cNvSpPr/>
            <p:nvPr/>
          </p:nvSpPr>
          <p:spPr>
            <a:xfrm>
              <a:off x="9410040" y="5901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2" name="Google Shape;1442;p25"/>
            <p:cNvSpPr/>
            <p:nvPr/>
          </p:nvSpPr>
          <p:spPr>
            <a:xfrm>
              <a:off x="9410040" y="78166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3" name="Google Shape;1443;p25"/>
            <p:cNvSpPr/>
            <p:nvPr/>
          </p:nvSpPr>
          <p:spPr>
            <a:xfrm>
              <a:off x="9410040" y="45327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4" name="Google Shape;1444;p25"/>
            <p:cNvSpPr/>
            <p:nvPr/>
          </p:nvSpPr>
          <p:spPr>
            <a:xfrm>
              <a:off x="9410040" y="61750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5" name="Google Shape;1445;p25"/>
            <p:cNvSpPr/>
            <p:nvPr/>
          </p:nvSpPr>
          <p:spPr>
            <a:xfrm>
              <a:off x="9410040" y="80902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6" name="Google Shape;1446;p25"/>
            <p:cNvSpPr/>
            <p:nvPr/>
          </p:nvSpPr>
          <p:spPr>
            <a:xfrm>
              <a:off x="9410040" y="64486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7" name="Google Shape;1447;p25"/>
            <p:cNvSpPr/>
            <p:nvPr/>
          </p:nvSpPr>
          <p:spPr>
            <a:xfrm>
              <a:off x="9410040" y="83638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8" name="Google Shape;1448;p25"/>
            <p:cNvSpPr/>
            <p:nvPr/>
          </p:nvSpPr>
          <p:spPr>
            <a:xfrm>
              <a:off x="9410040" y="86371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9" name="Google Shape;1449;p25"/>
            <p:cNvSpPr/>
            <p:nvPr/>
          </p:nvSpPr>
          <p:spPr>
            <a:xfrm>
              <a:off x="9410040" y="17960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0" name="Google Shape;1450;p25"/>
            <p:cNvSpPr/>
            <p:nvPr/>
          </p:nvSpPr>
          <p:spPr>
            <a:xfrm>
              <a:off x="9410040" y="31644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1" name="Google Shape;1451;p25"/>
            <p:cNvSpPr/>
            <p:nvPr/>
          </p:nvSpPr>
          <p:spPr>
            <a:xfrm>
              <a:off x="9410040" y="48067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2" name="Google Shape;1452;p25"/>
            <p:cNvSpPr/>
            <p:nvPr/>
          </p:nvSpPr>
          <p:spPr>
            <a:xfrm>
              <a:off x="9410040" y="67219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3" name="Google Shape;1453;p25"/>
            <p:cNvSpPr/>
            <p:nvPr/>
          </p:nvSpPr>
          <p:spPr>
            <a:xfrm>
              <a:off x="9410040" y="20696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4" name="Google Shape;1454;p25"/>
            <p:cNvSpPr/>
            <p:nvPr/>
          </p:nvSpPr>
          <p:spPr>
            <a:xfrm>
              <a:off x="9410040" y="34380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5" name="Google Shape;1455;p25"/>
            <p:cNvSpPr/>
            <p:nvPr/>
          </p:nvSpPr>
          <p:spPr>
            <a:xfrm>
              <a:off x="9410040" y="50803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6" name="Google Shape;1456;p25"/>
            <p:cNvSpPr/>
            <p:nvPr/>
          </p:nvSpPr>
          <p:spPr>
            <a:xfrm>
              <a:off x="9410040" y="69955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7" name="Google Shape;1457;p25"/>
            <p:cNvSpPr/>
            <p:nvPr/>
          </p:nvSpPr>
          <p:spPr>
            <a:xfrm>
              <a:off x="9410040" y="23432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8" name="Google Shape;1458;p25"/>
            <p:cNvSpPr/>
            <p:nvPr/>
          </p:nvSpPr>
          <p:spPr>
            <a:xfrm>
              <a:off x="9410040" y="37119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9" name="Google Shape;1459;p25"/>
            <p:cNvSpPr/>
            <p:nvPr/>
          </p:nvSpPr>
          <p:spPr>
            <a:xfrm>
              <a:off x="9410040" y="53539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0" name="Google Shape;1460;p25"/>
            <p:cNvSpPr/>
            <p:nvPr/>
          </p:nvSpPr>
          <p:spPr>
            <a:xfrm>
              <a:off x="9410040" y="72691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1" name="Google Shape;1461;p25"/>
            <p:cNvSpPr/>
            <p:nvPr/>
          </p:nvSpPr>
          <p:spPr>
            <a:xfrm>
              <a:off x="9410040" y="26172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2" name="Google Shape;1462;p25"/>
            <p:cNvSpPr/>
            <p:nvPr/>
          </p:nvSpPr>
          <p:spPr>
            <a:xfrm>
              <a:off x="9410040" y="39855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3" name="Google Shape;1463;p25"/>
            <p:cNvSpPr/>
            <p:nvPr/>
          </p:nvSpPr>
          <p:spPr>
            <a:xfrm>
              <a:off x="9410040" y="56275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4" name="Google Shape;1464;p25"/>
            <p:cNvSpPr/>
            <p:nvPr/>
          </p:nvSpPr>
          <p:spPr>
            <a:xfrm>
              <a:off x="9410040" y="75430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25" name="Google Shape;1465;p25"/>
          <p:cNvSpPr/>
          <p:nvPr/>
        </p:nvSpPr>
        <p:spPr>
          <a:xfrm>
            <a:off x="786960" y="9091800"/>
            <a:ext cx="244512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f83985"/>
                </a:solidFill>
                <a:effectLst/>
                <a:uFillTx/>
                <a:latin typeface="Maven Pro"/>
                <a:ea typeface="Maven Pro"/>
              </a:rPr>
              <a:t>Horas de atuação por mês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6" name="Google Shape;1466;p25"/>
          <p:cNvSpPr/>
          <p:nvPr/>
        </p:nvSpPr>
        <p:spPr>
          <a:xfrm>
            <a:off x="5821920" y="9091800"/>
            <a:ext cx="60120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f83985"/>
                </a:solidFill>
                <a:effectLst/>
                <a:uFillTx/>
                <a:latin typeface="Maven Pro"/>
                <a:ea typeface="Maven Pro"/>
              </a:rPr>
              <a:t>10h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7" name="Google Shape;1467;p25"/>
          <p:cNvSpPr/>
          <p:nvPr/>
        </p:nvSpPr>
        <p:spPr>
          <a:xfrm>
            <a:off x="7108560" y="9091800"/>
            <a:ext cx="38376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f83985"/>
                </a:solidFill>
                <a:effectLst/>
                <a:uFillTx/>
                <a:latin typeface="Maven Pro"/>
                <a:ea typeface="Maven Pro"/>
              </a:rPr>
              <a:t>20h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8" name="Google Shape;1468;p25"/>
          <p:cNvSpPr/>
          <p:nvPr/>
        </p:nvSpPr>
        <p:spPr>
          <a:xfrm>
            <a:off x="8076600" y="9091800"/>
            <a:ext cx="60120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f83985"/>
                </a:solidFill>
                <a:effectLst/>
                <a:uFillTx/>
                <a:latin typeface="Maven Pro"/>
                <a:ea typeface="Maven Pro"/>
              </a:rPr>
              <a:t>40h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9" name="Google Shape;1469;p25"/>
          <p:cNvSpPr/>
          <p:nvPr/>
        </p:nvSpPr>
        <p:spPr>
          <a:xfrm>
            <a:off x="9262080" y="9089640"/>
            <a:ext cx="48456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f83985"/>
                </a:solidFill>
                <a:effectLst/>
                <a:uFillTx/>
                <a:latin typeface="Maven Pro"/>
                <a:ea typeface="Maven Pro"/>
              </a:rPr>
              <a:t>50h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0" name="Google Shape;1470;p25"/>
          <p:cNvSpPr/>
          <p:nvPr/>
        </p:nvSpPr>
        <p:spPr>
          <a:xfrm>
            <a:off x="786960" y="9360000"/>
            <a:ext cx="266148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Valor por hora de atuação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1" name="Google Shape;1471;p25"/>
          <p:cNvSpPr/>
          <p:nvPr/>
        </p:nvSpPr>
        <p:spPr>
          <a:xfrm>
            <a:off x="5712480" y="9360000"/>
            <a:ext cx="7855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0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R$3.000,00</a:t>
            </a:r>
            <a:endParaRPr b="0" lang="pt-BR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2" name="Google Shape;1472;p25"/>
          <p:cNvSpPr/>
          <p:nvPr/>
        </p:nvSpPr>
        <p:spPr>
          <a:xfrm>
            <a:off x="6824880" y="9352440"/>
            <a:ext cx="853560" cy="2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0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R$5.800,00</a:t>
            </a:r>
            <a:endParaRPr b="0" lang="pt-BR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3" name="Google Shape;1473;p25"/>
          <p:cNvSpPr/>
          <p:nvPr/>
        </p:nvSpPr>
        <p:spPr>
          <a:xfrm>
            <a:off x="7950240" y="9360000"/>
            <a:ext cx="8535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0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R$10.000,00</a:t>
            </a:r>
            <a:endParaRPr b="0" lang="pt-BR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4" name="Google Shape;1474;p25"/>
          <p:cNvSpPr/>
          <p:nvPr/>
        </p:nvSpPr>
        <p:spPr>
          <a:xfrm>
            <a:off x="9075960" y="9375480"/>
            <a:ext cx="8535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0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R$11.500,00</a:t>
            </a:r>
            <a:endParaRPr b="0" lang="pt-BR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5" name="Google Shape;1475;p25"/>
          <p:cNvSpPr/>
          <p:nvPr/>
        </p:nvSpPr>
        <p:spPr>
          <a:xfrm>
            <a:off x="796680" y="743040"/>
            <a:ext cx="1776960" cy="6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1" lang="en-US" sz="158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Serviços incluídos</a:t>
            </a:r>
            <a:endParaRPr b="0" lang="pt-BR" sz="15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6" name="Google Shape;1476;p25"/>
          <p:cNvSpPr/>
          <p:nvPr/>
        </p:nvSpPr>
        <p:spPr>
          <a:xfrm>
            <a:off x="5825160" y="752400"/>
            <a:ext cx="60120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Starter</a:t>
            </a:r>
            <a:endParaRPr b="0" lang="pt-BR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7" name="Google Shape;1477;p25"/>
          <p:cNvSpPr/>
          <p:nvPr/>
        </p:nvSpPr>
        <p:spPr>
          <a:xfrm>
            <a:off x="7009200" y="752400"/>
            <a:ext cx="4845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Silver</a:t>
            </a:r>
            <a:endParaRPr b="0" lang="pt-BR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8" name="Google Shape;1478;p25"/>
          <p:cNvSpPr/>
          <p:nvPr/>
        </p:nvSpPr>
        <p:spPr>
          <a:xfrm>
            <a:off x="8185320" y="752400"/>
            <a:ext cx="3837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Gold</a:t>
            </a:r>
            <a:endParaRPr b="0" lang="pt-BR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9" name="Google Shape;1479;p25"/>
          <p:cNvSpPr/>
          <p:nvPr/>
        </p:nvSpPr>
        <p:spPr>
          <a:xfrm>
            <a:off x="9124920" y="752400"/>
            <a:ext cx="75528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Diamond</a:t>
            </a:r>
            <a:endParaRPr b="0" lang="pt-BR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0" name="Google Shape;1480;p25"/>
          <p:cNvSpPr/>
          <p:nvPr/>
        </p:nvSpPr>
        <p:spPr>
          <a:xfrm>
            <a:off x="11381040" y="405360"/>
            <a:ext cx="4865040" cy="15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3570" strike="noStrike" u="none">
                <a:solidFill>
                  <a:srgbClr val="ffffff"/>
                </a:solidFill>
                <a:effectLst/>
                <a:uFillTx/>
                <a:latin typeface="Maven Pro Black"/>
                <a:ea typeface="Maven Pro Black"/>
              </a:rPr>
              <a:t>Sustentação e Growth</a:t>
            </a:r>
            <a:endParaRPr b="0" lang="pt-BR" sz="357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1" name="Google Shape;1481;p25"/>
          <p:cNvSpPr/>
          <p:nvPr/>
        </p:nvSpPr>
        <p:spPr>
          <a:xfrm>
            <a:off x="10927800" y="876240"/>
            <a:ext cx="568368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3230" strike="noStrike" u="none">
                <a:solidFill>
                  <a:srgbClr val="fd3890"/>
                </a:solidFill>
                <a:effectLst/>
                <a:uFillTx/>
                <a:latin typeface="Maven Pro Black"/>
                <a:ea typeface="Maven Pro Black"/>
              </a:rPr>
              <a:t>Opções de pacotes</a:t>
            </a:r>
            <a:endParaRPr b="0" lang="pt-BR" sz="3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42" name="Google Shape;1482;p25" descr=""/>
          <p:cNvPicPr/>
          <p:nvPr/>
        </p:nvPicPr>
        <p:blipFill>
          <a:blip r:embed="rId73"/>
          <a:stretch/>
        </p:blipFill>
        <p:spPr>
          <a:xfrm>
            <a:off x="16248240" y="9697320"/>
            <a:ext cx="1887120" cy="422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487;g364da439aa6_0_168"/>
          <p:cNvSpPr/>
          <p:nvPr/>
        </p:nvSpPr>
        <p:spPr>
          <a:xfrm>
            <a:off x="-3139200" y="0"/>
            <a:ext cx="2685600" cy="22539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 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4" name="Google Shape;1488;g364da439aa6_0_168"/>
          <p:cNvSpPr/>
          <p:nvPr/>
        </p:nvSpPr>
        <p:spPr>
          <a:xfrm>
            <a:off x="1563840" y="4035600"/>
            <a:ext cx="16938720" cy="11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86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Investimento Serviços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45" name="Google Shape;1489;g364da439aa6_0_168"/>
          <p:cNvGrpSpPr/>
          <p:nvPr/>
        </p:nvGrpSpPr>
        <p:grpSpPr>
          <a:xfrm>
            <a:off x="4934160" y="5263200"/>
            <a:ext cx="4015440" cy="1202400"/>
            <a:chOff x="4934160" y="5263200"/>
            <a:chExt cx="4015440" cy="1202400"/>
          </a:xfrm>
        </p:grpSpPr>
        <p:pic>
          <p:nvPicPr>
            <p:cNvPr id="1146" name="Google Shape;1490;g364da439aa6_0_168" descr=""/>
            <p:cNvPicPr/>
            <p:nvPr/>
          </p:nvPicPr>
          <p:blipFill>
            <a:blip r:embed="rId1"/>
            <a:stretch/>
          </p:blipFill>
          <p:spPr>
            <a:xfrm>
              <a:off x="4934160" y="5263200"/>
              <a:ext cx="4015440" cy="1202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47" name="Google Shape;1491;g364da439aa6_0_168" descr=""/>
            <p:cNvPicPr/>
            <p:nvPr/>
          </p:nvPicPr>
          <p:blipFill>
            <a:blip r:embed="rId2"/>
            <a:srcRect l="23046" t="13777" r="0" b="0"/>
            <a:stretch/>
          </p:blipFill>
          <p:spPr>
            <a:xfrm>
              <a:off x="5844240" y="5423400"/>
              <a:ext cx="3105360" cy="1041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1148" name="Google Shape;1492;g364da439aa6_0_168" descr=""/>
          <p:cNvPicPr/>
          <p:nvPr/>
        </p:nvPicPr>
        <p:blipFill>
          <a:blip r:embed="rId3"/>
          <a:stretch/>
        </p:blipFill>
        <p:spPr>
          <a:xfrm>
            <a:off x="6835680" y="5500440"/>
            <a:ext cx="11450160" cy="382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497;g3776a57a795_0_1508" descr=""/>
          <p:cNvPicPr/>
          <p:nvPr/>
        </p:nvPicPr>
        <p:blipFill>
          <a:blip r:embed="rId1"/>
          <a:stretch/>
        </p:blipFill>
        <p:spPr>
          <a:xfrm flipH="1">
            <a:off x="8379720" y="1572480"/>
            <a:ext cx="1816560" cy="181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0" name="Google Shape;1498;g3776a57a795_0_1508"/>
          <p:cNvSpPr/>
          <p:nvPr/>
        </p:nvSpPr>
        <p:spPr>
          <a:xfrm>
            <a:off x="7366320" y="3168720"/>
            <a:ext cx="3839760" cy="1816560"/>
          </a:xfrm>
          <a:prstGeom prst="roundRect">
            <a:avLst>
              <a:gd name="adj" fmla="val 16667"/>
            </a:avLst>
          </a:prstGeom>
          <a:solidFill>
            <a:srgbClr val="196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Criação de Fluxo Conversacional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1" name="Google Shape;1499;g3776a57a795_0_1508"/>
          <p:cNvSpPr/>
          <p:nvPr/>
        </p:nvSpPr>
        <p:spPr>
          <a:xfrm>
            <a:off x="5724360" y="4761000"/>
            <a:ext cx="3305520" cy="28274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Fluxo Conversacional com Agente IA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R$ XXX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52" name="Google Shape;1500;g3776a57a795_0_1508"/>
          <p:cNvGrpSpPr/>
          <p:nvPr/>
        </p:nvGrpSpPr>
        <p:grpSpPr>
          <a:xfrm>
            <a:off x="-84600" y="8033400"/>
            <a:ext cx="18455040" cy="2318760"/>
            <a:chOff x="-84600" y="8033400"/>
            <a:chExt cx="18455040" cy="2318760"/>
          </a:xfrm>
        </p:grpSpPr>
        <p:sp>
          <p:nvSpPr>
            <p:cNvPr id="1153" name="Google Shape;1501;g3776a57a795_0_1508"/>
            <p:cNvSpPr/>
            <p:nvPr/>
          </p:nvSpPr>
          <p:spPr>
            <a:xfrm>
              <a:off x="-84600" y="8072640"/>
              <a:ext cx="18451800" cy="2279520"/>
            </a:xfrm>
            <a:custGeom>
              <a:avLst/>
              <a:gdLst>
                <a:gd name="textAreaLeft" fmla="*/ 0 w 18451800"/>
                <a:gd name="textAreaRight" fmla="*/ 18453960 w 18451800"/>
                <a:gd name="textAreaTop" fmla="*/ 0 h 2279520"/>
                <a:gd name="textAreaBottom" fmla="*/ 2281680 h 2279520"/>
              </a:gdLst>
              <a:ahLst/>
              <a:cxnLst/>
              <a:rect l="textAreaLeft" t="textAreaTop" r="textAreaRight" b="textAreaBottom"/>
              <a:pathLst>
                <a:path w="327537" h="2769000">
                  <a:moveTo>
                    <a:pt x="0" y="0"/>
                  </a:moveTo>
                  <a:lnTo>
                    <a:pt x="327537" y="0"/>
                  </a:lnTo>
                  <a:lnTo>
                    <a:pt x="327537" y="2769000"/>
                  </a:lnTo>
                  <a:lnTo>
                    <a:pt x="0" y="2769000"/>
                  </a:ln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4" name="Google Shape;1502;g3776a57a795_0_1508"/>
            <p:cNvSpPr/>
            <p:nvPr/>
          </p:nvSpPr>
          <p:spPr>
            <a:xfrm>
              <a:off x="-84600" y="8033400"/>
              <a:ext cx="18455040" cy="2318760"/>
            </a:xfrm>
            <a:prstGeom prst="rect">
              <a:avLst/>
            </a:pr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1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55" name="Google Shape;1503;g3776a57a795_0_1508"/>
          <p:cNvSpPr/>
          <p:nvPr/>
        </p:nvSpPr>
        <p:spPr>
          <a:xfrm>
            <a:off x="1630440" y="8393040"/>
            <a:ext cx="15386760" cy="21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Os valores da presente proposta, expressos em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reais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incluem seus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respectivos tributos e taxas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Os preços indicados poderão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sofrer alterações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mesmo depois de aceitos pelo cliente, em razão de eventuais mudanças, devidamente comprovadas, em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alíquotas de impostos, contribuições ou taxas relacionadas às prestações de serviços descritas nesta proposta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seja em razão de impostos ou taxas já existentes ou que venham a ser criadas.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6" name="Google Shape;1504;g3776a57a795_0_1508"/>
          <p:cNvSpPr/>
          <p:nvPr/>
        </p:nvSpPr>
        <p:spPr>
          <a:xfrm>
            <a:off x="1562400" y="489600"/>
            <a:ext cx="70239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Valor de Serviços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7" name="Google Shape;1505;g3776a57a795_0_1508"/>
          <p:cNvSpPr/>
          <p:nvPr/>
        </p:nvSpPr>
        <p:spPr>
          <a:xfrm>
            <a:off x="9618120" y="4761000"/>
            <a:ext cx="3305520" cy="28274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Hospedagem API Agente IA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R$ XXX/mês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8" name="Google Shape;1506;g3776a57a795_0_1508"/>
          <p:cNvSpPr/>
          <p:nvPr/>
        </p:nvSpPr>
        <p:spPr>
          <a:xfrm>
            <a:off x="-3139200" y="0"/>
            <a:ext cx="2685600" cy="36237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Caso o projeto não inclua IA, pfv retirar as informações de “Agente IA” e deletar a caixa de hospedagem API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511;g364da439aa6_0_333"/>
          <p:cNvSpPr/>
          <p:nvPr/>
        </p:nvSpPr>
        <p:spPr>
          <a:xfrm>
            <a:off x="2390040" y="452880"/>
            <a:ext cx="8204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Maven Pro SemiBold"/>
                <a:ea typeface="Maven Pro SemiBold"/>
              </a:rPr>
              <a:t>Valor de Sustentação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0" name="Google Shape;1512;g364da439aa6_0_333"/>
          <p:cNvSpPr/>
          <p:nvPr/>
        </p:nvSpPr>
        <p:spPr>
          <a:xfrm>
            <a:off x="7584480" y="2659680"/>
            <a:ext cx="3117240" cy="762840"/>
          </a:xfrm>
          <a:prstGeom prst="rect">
            <a:avLst/>
          </a:prstGeom>
          <a:solidFill>
            <a:srgbClr val="196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Lexend ExtraBold"/>
                <a:ea typeface="Lexend ExtraBold"/>
              </a:rPr>
              <a:t>Plano Sugerido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1" name="Google Shape;1513;g364da439aa6_0_333"/>
          <p:cNvSpPr/>
          <p:nvPr/>
        </p:nvSpPr>
        <p:spPr>
          <a:xfrm>
            <a:off x="-2309040" y="0"/>
            <a:ext cx="1869840" cy="2523240"/>
          </a:xfrm>
          <a:prstGeom prst="rect">
            <a:avLst/>
          </a:prstGeom>
          <a:solidFill>
            <a:srgbClr val="e60f10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Sugerir um dos planos dos slides 19,20,21 ou 22. Colar o texto nesse slide e deletar os demais.  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62" name="Google Shape;1514;g364da439aa6_0_333" descr=""/>
          <p:cNvPicPr/>
          <p:nvPr/>
        </p:nvPicPr>
        <p:blipFill>
          <a:blip r:embed="rId1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3" name="Google Shape;1515;g364da439aa6_0_333" descr=""/>
          <p:cNvPicPr/>
          <p:nvPr/>
        </p:nvPicPr>
        <p:blipFill>
          <a:blip r:embed="rId2"/>
          <a:srcRect l="4732" t="0" r="0" b="3156"/>
          <a:stretch/>
        </p:blipFill>
        <p:spPr>
          <a:xfrm>
            <a:off x="5673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TARTER_PLAN"/>
          <p:cNvSpPr/>
          <p:nvPr/>
        </p:nvSpPr>
        <p:spPr>
          <a:xfrm>
            <a:off x="2955600" y="144000"/>
            <a:ext cx="7619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212121"/>
                </a:solidFill>
                <a:effectLst/>
                <a:uFillTx/>
                <a:latin typeface="Maven Pro"/>
                <a:ea typeface="Maven Pro"/>
              </a:rPr>
              <a:t>Plano Sustentação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5" name="Google Shape;1521;g364788aead0_0_157"/>
          <p:cNvSpPr/>
          <p:nvPr/>
        </p:nvSpPr>
        <p:spPr>
          <a:xfrm>
            <a:off x="1792800" y="3769560"/>
            <a:ext cx="7238160" cy="338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4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✅ </a:t>
            </a:r>
            <a:r>
              <a:rPr b="1" lang="en-US" sz="2400" strike="noStrike" u="none">
                <a:solidFill>
                  <a:srgbClr val="201747"/>
                </a:solidFill>
                <a:effectLst/>
                <a:uFillTx/>
                <a:latin typeface="Lexend"/>
                <a:ea typeface="Lexend"/>
              </a:rPr>
              <a:t>Incluso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Ajuste de horário de atendimento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Cadastro de atendente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Abertura de chamado no Blip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Suporte via ITOC (Helpdesk)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de fila/regras simples de atendimento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Ajuste de fraseologia (textos simples)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Análise de tickets no transbordo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6" name="Google Shape;1522;g364788aead0_0_157"/>
          <p:cNvSpPr/>
          <p:nvPr/>
        </p:nvSpPr>
        <p:spPr>
          <a:xfrm>
            <a:off x="1792800" y="2783880"/>
            <a:ext cx="12844440" cy="8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202124"/>
                </a:solidFill>
                <a:effectLst/>
                <a:uFillTx/>
                <a:latin typeface="Lexend Black"/>
                <a:ea typeface="Lexend Black"/>
              </a:rPr>
              <a:t>STARTER - Operacional Essencial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7" name="Google Shape;1523;g364788aead0_0_157"/>
          <p:cNvSpPr/>
          <p:nvPr/>
        </p:nvSpPr>
        <p:spPr>
          <a:xfrm>
            <a:off x="9825840" y="3769560"/>
            <a:ext cx="8169840" cy="29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⏳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SLA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Tempo de resposta inicial (suporte):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2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demandas simples: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5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Disponibilidade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Segunda a sexta, das 09h às 18h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Canal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ITOC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8" name="Google Shape;1524;g364788aead0_0_157"/>
          <p:cNvSpPr/>
          <p:nvPr/>
        </p:nvSpPr>
        <p:spPr>
          <a:xfrm>
            <a:off x="10636200" y="7745040"/>
            <a:ext cx="6676560" cy="13352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Horas inclusas - 10h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Valor total mensal - R$3.000,00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69" name="Google Shape;1525;g364788aead0_0_157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530;g364788aead0_0_174"/>
          <p:cNvSpPr/>
          <p:nvPr/>
        </p:nvSpPr>
        <p:spPr>
          <a:xfrm>
            <a:off x="1746720" y="3094920"/>
            <a:ext cx="7238160" cy="345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4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✅ </a:t>
            </a:r>
            <a:r>
              <a:rPr b="1" lang="en-US" sz="2400" strike="noStrike" u="none">
                <a:solidFill>
                  <a:srgbClr val="201747"/>
                </a:solidFill>
                <a:effectLst/>
                <a:uFillTx/>
                <a:latin typeface="Lexend"/>
                <a:ea typeface="Lexend"/>
              </a:rPr>
              <a:t>Incluso</a:t>
            </a:r>
            <a:br>
              <a:rPr sz="24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Tudo do Plano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STARTER +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de modelo de mensagem (disparo ativo)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Adição de direcionamento para ativo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Evolução de fluxos simples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e ajustes de dashboards básicos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Inclusão de APIs documentadas nos fluxos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Análise de relatórios de falhas de envio ativo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1" name="Google Shape;1531;g364788aead0_0_174"/>
          <p:cNvSpPr/>
          <p:nvPr/>
        </p:nvSpPr>
        <p:spPr>
          <a:xfrm>
            <a:off x="1746720" y="2109240"/>
            <a:ext cx="12844440" cy="8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202124"/>
                </a:solidFill>
                <a:effectLst/>
                <a:uFillTx/>
                <a:latin typeface="Lexend Black"/>
                <a:ea typeface="Lexend Black"/>
              </a:rPr>
              <a:t>SILVER - Fluxo Básico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2" name="Google Shape;1532;g364788aead0_0_174"/>
          <p:cNvSpPr/>
          <p:nvPr/>
        </p:nvSpPr>
        <p:spPr>
          <a:xfrm>
            <a:off x="9780120" y="3094920"/>
            <a:ext cx="8169840" cy="32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⏳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SLA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Tempo de resposta inicial (suporte):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1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demandas simples: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3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demandas leves: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10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Disponibilidade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Segunda a sexta, das 09h às 17h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Canal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ITOC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3" name="Google Shape;1533;g364788aead0_0_174"/>
          <p:cNvSpPr/>
          <p:nvPr/>
        </p:nvSpPr>
        <p:spPr>
          <a:xfrm>
            <a:off x="1623960" y="6926040"/>
            <a:ext cx="9538920" cy="17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    🎁 Funcionalidades extras: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Reunião mensal de performance + sugestão de melhorias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Relatórios automáticos mensais com principais indicadores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4" name="Google Shape;1534;g364788aead0_0_174"/>
          <p:cNvSpPr/>
          <p:nvPr/>
        </p:nvSpPr>
        <p:spPr>
          <a:xfrm>
            <a:off x="10636200" y="7745040"/>
            <a:ext cx="6676560" cy="13352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Horas inclusas - 20h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Valor total mensal - R$5.800,00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5" name="SILVER_PLAN"/>
          <p:cNvSpPr/>
          <p:nvPr/>
        </p:nvSpPr>
        <p:spPr>
          <a:xfrm>
            <a:off x="2955600" y="144000"/>
            <a:ext cx="7619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212121"/>
                </a:solidFill>
                <a:effectLst/>
                <a:uFillTx/>
                <a:latin typeface="Maven Pro"/>
                <a:ea typeface="Maven Pro"/>
              </a:rPr>
              <a:t>Plano Sustentação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76" name="Google Shape;1536;g364788aead0_0_174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541;g364788aead0_0_192"/>
          <p:cNvSpPr/>
          <p:nvPr/>
        </p:nvSpPr>
        <p:spPr>
          <a:xfrm>
            <a:off x="1700640" y="2188440"/>
            <a:ext cx="7238160" cy="50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4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✅ </a:t>
            </a:r>
            <a:r>
              <a:rPr b="1" lang="en-US" sz="2400" strike="noStrike" u="none">
                <a:solidFill>
                  <a:srgbClr val="201747"/>
                </a:solidFill>
                <a:effectLst/>
                <a:uFillTx/>
                <a:latin typeface="Lexend"/>
                <a:ea typeface="Lexend"/>
              </a:rPr>
              <a:t>Incluso</a:t>
            </a:r>
            <a:br>
              <a:rPr sz="24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Tudo do Plano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SILVER +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Evolução de fluxos complexos (com regras, menus, segmentações)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Curadoria de fluxo com base em dados (Google Sheets, Excel, BI simples)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Integração de canal personalizado (Webchat, redes sociais, outros canais)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Treinamento técnico (criação de fluxos na plataforma Blip)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Construção de dashboards com análise avançada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Suporte para integrações com múltiplas APIs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Suporte via WhatsApp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8" name="Google Shape;1542;g364788aead0_0_192"/>
          <p:cNvSpPr/>
          <p:nvPr/>
        </p:nvSpPr>
        <p:spPr>
          <a:xfrm>
            <a:off x="1869480" y="1509120"/>
            <a:ext cx="12844440" cy="8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202124"/>
                </a:solidFill>
                <a:effectLst/>
                <a:uFillTx/>
                <a:latin typeface="Lexend Black"/>
                <a:ea typeface="Lexend Black"/>
              </a:rPr>
              <a:t>GOLD - Estratégico e Técnico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9" name="Google Shape;1543;g364788aead0_0_192"/>
          <p:cNvSpPr/>
          <p:nvPr/>
        </p:nvSpPr>
        <p:spPr>
          <a:xfrm>
            <a:off x="9734040" y="2188440"/>
            <a:ext cx="8169840" cy="45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⏳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SLA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Tempo de resposta inicial (suporte):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8 horas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demandas simples: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2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fluxos complexos/integrados: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10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fluxos avançados: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10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Disponibilidade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Segunda a sexta, das 09h às 17h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Canal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ITOC e Whatsapp com suporte ativo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SLA de atendimento emergencial: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resposta em até 4 horas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0" name="Google Shape;1544;g364788aead0_0_192"/>
          <p:cNvSpPr/>
          <p:nvPr/>
        </p:nvSpPr>
        <p:spPr>
          <a:xfrm>
            <a:off x="1700640" y="7387560"/>
            <a:ext cx="10332360" cy="266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    🎁 Funcionalidades extras: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Reunião semanal de acompanhamento para status e discussões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Curadoria proativa trimestral com plano de ação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Onboarding de novos atendentes (manual + treinamento)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Relatórios automáticos mensais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Reunião mensal de performance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1" name="Google Shape;1545;g364788aead0_0_192"/>
          <p:cNvSpPr/>
          <p:nvPr/>
        </p:nvSpPr>
        <p:spPr>
          <a:xfrm>
            <a:off x="10850760" y="8343000"/>
            <a:ext cx="6676560" cy="13352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Horas inclusas - 40h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Valor total mensal - R$10.000,00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2" name="GOLD_PLAN"/>
          <p:cNvSpPr/>
          <p:nvPr/>
        </p:nvSpPr>
        <p:spPr>
          <a:xfrm>
            <a:off x="2955600" y="144000"/>
            <a:ext cx="7619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212121"/>
                </a:solidFill>
                <a:effectLst/>
                <a:uFillTx/>
                <a:latin typeface="Maven Pro"/>
                <a:ea typeface="Maven Pro"/>
              </a:rPr>
              <a:t>Plano Sustentação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83" name="Google Shape;1547;g364788aead0_0_192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5673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552;g364788aead0_0_210"/>
          <p:cNvSpPr/>
          <p:nvPr/>
        </p:nvSpPr>
        <p:spPr>
          <a:xfrm>
            <a:off x="1777320" y="1981080"/>
            <a:ext cx="7238160" cy="53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4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✅ Incluso</a:t>
            </a:r>
            <a:br>
              <a:rPr sz="2400"/>
            </a:b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Tudo do Plano </a:t>
            </a: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GOLD +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Implementação de IA Generativa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Curadoria contínua da IA com base em logs e comportamentos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Criação de prompts personalizados por jornada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Construção de APIs sob demanda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Hospedagem de APIs (infra gerenciada)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Integração com sistemas legados ou APIs sem documentação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Treinamento técnico avançado (NLP, Builders, BI integrado)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Relatórios de aderência e impacto da IA nas jornadas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Suporte via WhatsApp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5" name="Google Shape;1553;g364788aead0_0_210"/>
          <p:cNvSpPr/>
          <p:nvPr/>
        </p:nvSpPr>
        <p:spPr>
          <a:xfrm>
            <a:off x="2191320" y="1194120"/>
            <a:ext cx="12844440" cy="8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202124"/>
                </a:solidFill>
                <a:effectLst/>
                <a:uFillTx/>
                <a:latin typeface="Lexend Black"/>
                <a:ea typeface="Lexend Black"/>
              </a:rPr>
              <a:t>DIAMOND - Automação Inteligente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6" name="Google Shape;1554;g364788aead0_0_210"/>
          <p:cNvSpPr/>
          <p:nvPr/>
        </p:nvSpPr>
        <p:spPr>
          <a:xfrm>
            <a:off x="9810720" y="1981080"/>
            <a:ext cx="8169840" cy="48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⏳ SLA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Tempo de resposta inicial (suporte):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até 4 horas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Prazo para execução de demandas simples: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até 1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Prazo para implementação de IA ou APIs personalizadas: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conforme complexidade, com cronograma compartilhado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Disponibilidade de atendimento: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Segunda a sexta, das 08h às 20h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Canal de atendimento: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ITOC e Whatsapp com suporte ativo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SLA de atendimento emergencial: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resposta em até 2 horas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SLA para uso de horas emergenciais: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alocação em até 24h úteis após solicitação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7" name="Google Shape;1555;g364788aead0_0_210"/>
          <p:cNvSpPr/>
          <p:nvPr/>
        </p:nvSpPr>
        <p:spPr>
          <a:xfrm>
            <a:off x="1623960" y="7249680"/>
            <a:ext cx="10332360" cy="29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    🎁 Funcionalidades extras: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spcBef>
                <a:spcPts val="2401"/>
              </a:spcBef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Reunião semanal de acompanhamento para status e discussões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Planejamento semestral de roadmap de evolução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Disponibilidade de horas emergenciais mensais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Curadoria proativa trimestral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Onboarding técnico completo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Relatórios e reuniões de análise estratégica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8" name="Google Shape;1556;g364788aead0_0_210"/>
          <p:cNvSpPr/>
          <p:nvPr/>
        </p:nvSpPr>
        <p:spPr>
          <a:xfrm>
            <a:off x="10774080" y="8416800"/>
            <a:ext cx="6676560" cy="13352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Horas inclusas - 50h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Valor total mensal - R$11.500,00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9" name="DIAMOND_PLAN"/>
          <p:cNvSpPr/>
          <p:nvPr/>
        </p:nvSpPr>
        <p:spPr>
          <a:xfrm>
            <a:off x="2955600" y="144000"/>
            <a:ext cx="7619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212121"/>
                </a:solidFill>
                <a:effectLst/>
                <a:uFillTx/>
                <a:latin typeface="Maven Pro"/>
                <a:ea typeface="Maven Pro"/>
              </a:rPr>
              <a:t>Plano Sustentação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0" name="Google Shape;1558;g364788aead0_0_210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505800" y="333720"/>
            <a:ext cx="2464560" cy="10054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567;g364da439aa6_0_534"/>
          <p:cNvGrpSpPr/>
          <p:nvPr/>
        </p:nvGrpSpPr>
        <p:grpSpPr>
          <a:xfrm>
            <a:off x="1561320" y="3537000"/>
            <a:ext cx="3924000" cy="4258080"/>
            <a:chOff x="1561320" y="3537000"/>
            <a:chExt cx="3924000" cy="4258080"/>
          </a:xfrm>
        </p:grpSpPr>
        <p:sp>
          <p:nvSpPr>
            <p:cNvPr id="1192" name="Google Shape;1568;g364da439aa6_0_534"/>
            <p:cNvSpPr/>
            <p:nvPr/>
          </p:nvSpPr>
          <p:spPr>
            <a:xfrm>
              <a:off x="158004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d3890"/>
            </a:solidFill>
            <a:ln w="9525">
              <a:solidFill>
                <a:srgbClr val="fd389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3" name="Google Shape;1569;g364da439aa6_0_534"/>
            <p:cNvSpPr/>
            <p:nvPr/>
          </p:nvSpPr>
          <p:spPr>
            <a:xfrm>
              <a:off x="156132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fd3890"/>
            </a:solidFill>
            <a:ln w="9525">
              <a:solidFill>
                <a:srgbClr val="fd389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94" name="Google Shape;1570;g364da439aa6_0_534"/>
          <p:cNvSpPr/>
          <p:nvPr/>
        </p:nvSpPr>
        <p:spPr>
          <a:xfrm>
            <a:off x="19418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Plano 1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5" name="Google Shape;1571;g364da439aa6_0_534"/>
          <p:cNvSpPr/>
          <p:nvPr/>
        </p:nvSpPr>
        <p:spPr>
          <a:xfrm>
            <a:off x="180108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R$ 1.200,00/mês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1.000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R$ 1,14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6" name="Google Shape;1572;g364da439aa6_0_534"/>
          <p:cNvSpPr/>
          <p:nvPr/>
        </p:nvSpPr>
        <p:spPr>
          <a:xfrm>
            <a:off x="179172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7" name="Google Shape;1573;g364da439aa6_0_534"/>
          <p:cNvSpPr/>
          <p:nvPr/>
        </p:nvSpPr>
        <p:spPr>
          <a:xfrm>
            <a:off x="179172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8" name="Google Shape;1574;g364da439aa6_0_534"/>
          <p:cNvSpPr/>
          <p:nvPr/>
        </p:nvSpPr>
        <p:spPr>
          <a:xfrm>
            <a:off x="179172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9" name="Google Shape;1575;g364da439aa6_0_534"/>
          <p:cNvSpPr/>
          <p:nvPr/>
        </p:nvSpPr>
        <p:spPr>
          <a:xfrm>
            <a:off x="2148480" y="388800"/>
            <a:ext cx="71485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Valor Plano AI Agent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0" name="Google Shape;1576;g364da439aa6_0_534"/>
          <p:cNvSpPr/>
          <p:nvPr/>
        </p:nvSpPr>
        <p:spPr>
          <a:xfrm>
            <a:off x="-3166920" y="0"/>
            <a:ext cx="2734200" cy="260208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 acordo com volumetria (MAUs) sugerir um plano, conforme exemplo ao lado.  Usar os slides 24 e 25 e depois eles deverão ser excluí-los. CASO A PROPOSTA NÃO INCLUA IA AGENT REMOVER OS SLIDES 27, 28 E 29</a:t>
            </a:r>
            <a:endParaRPr b="0" lang="pt-B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1" name="Google Shape;1577;g364da439aa6_0_534"/>
          <p:cNvSpPr/>
          <p:nvPr/>
        </p:nvSpPr>
        <p:spPr>
          <a:xfrm>
            <a:off x="2070000" y="2519280"/>
            <a:ext cx="2906280" cy="519120"/>
          </a:xfrm>
          <a:prstGeom prst="rect">
            <a:avLst/>
          </a:prstGeom>
          <a:solidFill>
            <a:srgbClr val="196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Lexend ExtraBold"/>
                <a:ea typeface="Lexend ExtraBold"/>
              </a:rPr>
              <a:t>Plano Sugerido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202" name="Google Shape;1578;g364da439aa6_0_534"/>
          <p:cNvGrpSpPr/>
          <p:nvPr/>
        </p:nvGrpSpPr>
        <p:grpSpPr>
          <a:xfrm>
            <a:off x="5646240" y="4650840"/>
            <a:ext cx="2897280" cy="3144240"/>
            <a:chOff x="5646240" y="4650840"/>
            <a:chExt cx="2897280" cy="3144240"/>
          </a:xfrm>
        </p:grpSpPr>
        <p:sp>
          <p:nvSpPr>
            <p:cNvPr id="1203" name="Google Shape;1579;g364da439aa6_0_534"/>
            <p:cNvSpPr/>
            <p:nvPr/>
          </p:nvSpPr>
          <p:spPr>
            <a:xfrm>
              <a:off x="5660640" y="4662720"/>
              <a:ext cx="2869200" cy="3120840"/>
            </a:xfrm>
            <a:custGeom>
              <a:avLst/>
              <a:gdLst>
                <a:gd name="textAreaLeft" fmla="*/ 0 w 2869200"/>
                <a:gd name="textAreaRight" fmla="*/ 2871360 w 2869200"/>
                <a:gd name="textAreaTop" fmla="*/ 0 h 3120840"/>
                <a:gd name="textAreaBottom" fmla="*/ 3123000 h 312084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4" name="Google Shape;1580;g364da439aa6_0_534"/>
            <p:cNvSpPr/>
            <p:nvPr/>
          </p:nvSpPr>
          <p:spPr>
            <a:xfrm>
              <a:off x="5646240" y="4650840"/>
              <a:ext cx="2897280" cy="3144240"/>
            </a:xfrm>
            <a:custGeom>
              <a:avLst/>
              <a:gdLst>
                <a:gd name="textAreaLeft" fmla="*/ 0 w 2897280"/>
                <a:gd name="textAreaRight" fmla="*/ 2899440 w 2897280"/>
                <a:gd name="textAreaTop" fmla="*/ 0 h 3144240"/>
                <a:gd name="textAreaBottom" fmla="*/ 3146400 h 314424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05" name="Google Shape;1581;g364da439aa6_0_534"/>
          <p:cNvSpPr/>
          <p:nvPr/>
        </p:nvSpPr>
        <p:spPr>
          <a:xfrm>
            <a:off x="5983920" y="4832640"/>
            <a:ext cx="2145960" cy="43164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236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2</a:t>
            </a:r>
            <a:endParaRPr b="0" lang="pt-BR" sz="23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6" name="Google Shape;1582;g364da439aa6_0_534"/>
          <p:cNvSpPr/>
          <p:nvPr/>
        </p:nvSpPr>
        <p:spPr>
          <a:xfrm>
            <a:off x="5841360" y="5643720"/>
            <a:ext cx="2494080" cy="218412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47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R$ 2.850,00/mês</a:t>
            </a:r>
            <a:endParaRPr b="0" lang="pt-BR" sz="14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2.500 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R$ 1,08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7" name="Google Shape;1583;g364da439aa6_0_534"/>
          <p:cNvSpPr/>
          <p:nvPr/>
        </p:nvSpPr>
        <p:spPr>
          <a:xfrm>
            <a:off x="5838120" y="632304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8" name="Google Shape;1584;g364da439aa6_0_534"/>
          <p:cNvSpPr/>
          <p:nvPr/>
        </p:nvSpPr>
        <p:spPr>
          <a:xfrm>
            <a:off x="5838120" y="69955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9" name="Google Shape;1585;g364da439aa6_0_534"/>
          <p:cNvSpPr/>
          <p:nvPr/>
        </p:nvSpPr>
        <p:spPr>
          <a:xfrm>
            <a:off x="5838120" y="56509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10" name="Google Shape;1586;g364da439aa6_0_534"/>
          <p:cNvGrpSpPr/>
          <p:nvPr/>
        </p:nvGrpSpPr>
        <p:grpSpPr>
          <a:xfrm>
            <a:off x="8665560" y="4650840"/>
            <a:ext cx="2897280" cy="3144240"/>
            <a:chOff x="8665560" y="4650840"/>
            <a:chExt cx="2897280" cy="3144240"/>
          </a:xfrm>
        </p:grpSpPr>
        <p:sp>
          <p:nvSpPr>
            <p:cNvPr id="1211" name="Google Shape;1587;g364da439aa6_0_534"/>
            <p:cNvSpPr/>
            <p:nvPr/>
          </p:nvSpPr>
          <p:spPr>
            <a:xfrm>
              <a:off x="8679600" y="4662720"/>
              <a:ext cx="2869200" cy="3120840"/>
            </a:xfrm>
            <a:custGeom>
              <a:avLst/>
              <a:gdLst>
                <a:gd name="textAreaLeft" fmla="*/ 0 w 2869200"/>
                <a:gd name="textAreaRight" fmla="*/ 2871360 w 2869200"/>
                <a:gd name="textAreaTop" fmla="*/ 0 h 3120840"/>
                <a:gd name="textAreaBottom" fmla="*/ 3123000 h 312084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2" name="Google Shape;1588;g364da439aa6_0_534"/>
            <p:cNvSpPr/>
            <p:nvPr/>
          </p:nvSpPr>
          <p:spPr>
            <a:xfrm>
              <a:off x="8665560" y="4650840"/>
              <a:ext cx="2897280" cy="3144240"/>
            </a:xfrm>
            <a:custGeom>
              <a:avLst/>
              <a:gdLst>
                <a:gd name="textAreaLeft" fmla="*/ 0 w 2897280"/>
                <a:gd name="textAreaRight" fmla="*/ 2899440 w 2897280"/>
                <a:gd name="textAreaTop" fmla="*/ 0 h 3144240"/>
                <a:gd name="textAreaBottom" fmla="*/ 3146400 h 314424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13" name="Google Shape;1589;g364da439aa6_0_534"/>
          <p:cNvSpPr/>
          <p:nvPr/>
        </p:nvSpPr>
        <p:spPr>
          <a:xfrm>
            <a:off x="9002880" y="4832640"/>
            <a:ext cx="2145960" cy="43164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236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3</a:t>
            </a:r>
            <a:endParaRPr b="0" lang="pt-BR" sz="23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4" name="Google Shape;1590;g364da439aa6_0_534"/>
          <p:cNvSpPr/>
          <p:nvPr/>
        </p:nvSpPr>
        <p:spPr>
          <a:xfrm>
            <a:off x="8888040" y="5643720"/>
            <a:ext cx="2494080" cy="218412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</a:t>
            </a:r>
            <a:r>
              <a:rPr b="1" lang="en-US" sz="147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$ 5.400,00/mês</a:t>
            </a:r>
            <a:endParaRPr b="0" lang="pt-BR" sz="14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5.000 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R$ 1,02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5" name="Google Shape;1591;g364da439aa6_0_534"/>
          <p:cNvSpPr/>
          <p:nvPr/>
        </p:nvSpPr>
        <p:spPr>
          <a:xfrm>
            <a:off x="8880840" y="632304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6" name="Google Shape;1592;g364da439aa6_0_534"/>
          <p:cNvSpPr/>
          <p:nvPr/>
        </p:nvSpPr>
        <p:spPr>
          <a:xfrm>
            <a:off x="8880840" y="69955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7" name="Google Shape;1593;g364da439aa6_0_534"/>
          <p:cNvSpPr/>
          <p:nvPr/>
        </p:nvSpPr>
        <p:spPr>
          <a:xfrm>
            <a:off x="8880840" y="56509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18" name="Google Shape;1594;g364da439aa6_0_534"/>
          <p:cNvGrpSpPr/>
          <p:nvPr/>
        </p:nvGrpSpPr>
        <p:grpSpPr>
          <a:xfrm>
            <a:off x="11684880" y="4650840"/>
            <a:ext cx="2897280" cy="3144240"/>
            <a:chOff x="11684880" y="4650840"/>
            <a:chExt cx="2897280" cy="3144240"/>
          </a:xfrm>
        </p:grpSpPr>
        <p:sp>
          <p:nvSpPr>
            <p:cNvPr id="1219" name="Google Shape;1595;g364da439aa6_0_534"/>
            <p:cNvSpPr/>
            <p:nvPr/>
          </p:nvSpPr>
          <p:spPr>
            <a:xfrm>
              <a:off x="11698920" y="4662720"/>
              <a:ext cx="2869200" cy="3120840"/>
            </a:xfrm>
            <a:custGeom>
              <a:avLst/>
              <a:gdLst>
                <a:gd name="textAreaLeft" fmla="*/ 0 w 2869200"/>
                <a:gd name="textAreaRight" fmla="*/ 2871360 w 2869200"/>
                <a:gd name="textAreaTop" fmla="*/ 0 h 3120840"/>
                <a:gd name="textAreaBottom" fmla="*/ 3123000 h 312084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0" name="Google Shape;1596;g364da439aa6_0_534"/>
            <p:cNvSpPr/>
            <p:nvPr/>
          </p:nvSpPr>
          <p:spPr>
            <a:xfrm>
              <a:off x="11684880" y="4650840"/>
              <a:ext cx="2897280" cy="3144240"/>
            </a:xfrm>
            <a:custGeom>
              <a:avLst/>
              <a:gdLst>
                <a:gd name="textAreaLeft" fmla="*/ 0 w 2897280"/>
                <a:gd name="textAreaRight" fmla="*/ 2899440 w 2897280"/>
                <a:gd name="textAreaTop" fmla="*/ 0 h 3144240"/>
                <a:gd name="textAreaBottom" fmla="*/ 3146400 h 314424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21" name="Google Shape;1597;g364da439aa6_0_534"/>
          <p:cNvSpPr/>
          <p:nvPr/>
        </p:nvSpPr>
        <p:spPr>
          <a:xfrm>
            <a:off x="12022200" y="4832640"/>
            <a:ext cx="2145960" cy="43164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236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4</a:t>
            </a:r>
            <a:endParaRPr b="0" lang="pt-BR" sz="23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2" name="Google Shape;1598;g364da439aa6_0_534"/>
          <p:cNvSpPr/>
          <p:nvPr/>
        </p:nvSpPr>
        <p:spPr>
          <a:xfrm>
            <a:off x="11893320" y="5643720"/>
            <a:ext cx="2494080" cy="218412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47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R$ 7.500,00/mês</a:t>
            </a:r>
            <a:endParaRPr b="0" lang="pt-BR" sz="14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7.500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conversas com o Agente inclusas.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R$ 0,94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3" name="Google Shape;1599;g364da439aa6_0_534"/>
          <p:cNvSpPr/>
          <p:nvPr/>
        </p:nvSpPr>
        <p:spPr>
          <a:xfrm>
            <a:off x="11900160" y="632304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4" name="Google Shape;1600;g364da439aa6_0_534"/>
          <p:cNvSpPr/>
          <p:nvPr/>
        </p:nvSpPr>
        <p:spPr>
          <a:xfrm>
            <a:off x="11900160" y="69955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5" name="Google Shape;1601;g364da439aa6_0_534"/>
          <p:cNvSpPr/>
          <p:nvPr/>
        </p:nvSpPr>
        <p:spPr>
          <a:xfrm>
            <a:off x="11900160" y="56509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610;g3776a57a795_0_832" descr=""/>
          <p:cNvPicPr/>
          <p:nvPr/>
        </p:nvPicPr>
        <p:blipFill>
          <a:blip r:embed="rId1"/>
          <a:srcRect l="0" t="1371" r="21573" b="0"/>
          <a:stretch/>
        </p:blipFill>
        <p:spPr>
          <a:xfrm rot="5400000">
            <a:off x="3954960" y="-4393440"/>
            <a:ext cx="10281960" cy="18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7" name="Google Shape;1611;g3776a57a795_0_832" descr=""/>
          <p:cNvPicPr/>
          <p:nvPr/>
        </p:nvPicPr>
        <p:blipFill>
          <a:blip r:embed="rId2"/>
          <a:srcRect l="4732" t="0" r="0" b="3156"/>
          <a:stretch/>
        </p:blipFill>
        <p:spPr>
          <a:xfrm>
            <a:off x="-214920" y="99360"/>
            <a:ext cx="2524320" cy="99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8" name="Google Shape;1612;g3776a57a795_0_832" descr=""/>
          <p:cNvPicPr/>
          <p:nvPr/>
        </p:nvPicPr>
        <p:blipFill>
          <a:blip r:embed="rId3"/>
          <a:stretch/>
        </p:blipFill>
        <p:spPr>
          <a:xfrm>
            <a:off x="15859440" y="190800"/>
            <a:ext cx="1887120" cy="422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229" name="Google Shape;1613;g3776a57a795_0_832"/>
          <p:cNvGrpSpPr/>
          <p:nvPr/>
        </p:nvGrpSpPr>
        <p:grpSpPr>
          <a:xfrm>
            <a:off x="1561320" y="3537000"/>
            <a:ext cx="3924000" cy="4258080"/>
            <a:chOff x="1561320" y="3537000"/>
            <a:chExt cx="3924000" cy="4258080"/>
          </a:xfrm>
        </p:grpSpPr>
        <p:sp>
          <p:nvSpPr>
            <p:cNvPr id="1230" name="Google Shape;1614;g3776a57a795_0_832"/>
            <p:cNvSpPr/>
            <p:nvPr/>
          </p:nvSpPr>
          <p:spPr>
            <a:xfrm>
              <a:off x="158004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1" name="Google Shape;1615;g3776a57a795_0_832"/>
            <p:cNvSpPr/>
            <p:nvPr/>
          </p:nvSpPr>
          <p:spPr>
            <a:xfrm>
              <a:off x="156132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32" name="Google Shape;1616;g3776a57a795_0_832"/>
          <p:cNvSpPr/>
          <p:nvPr/>
        </p:nvSpPr>
        <p:spPr>
          <a:xfrm>
            <a:off x="19418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1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3" name="Google Shape;1617;g3776a57a795_0_832"/>
          <p:cNvSpPr/>
          <p:nvPr/>
        </p:nvSpPr>
        <p:spPr>
          <a:xfrm>
            <a:off x="180108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R$ 1.200,00/mês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1.000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R$ 1,14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4" name="Google Shape;1618;g3776a57a795_0_832"/>
          <p:cNvSpPr/>
          <p:nvPr/>
        </p:nvSpPr>
        <p:spPr>
          <a:xfrm>
            <a:off x="179172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5" name="Google Shape;1619;g3776a57a795_0_832"/>
          <p:cNvSpPr/>
          <p:nvPr/>
        </p:nvSpPr>
        <p:spPr>
          <a:xfrm>
            <a:off x="179172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6" name="Google Shape;1620;g3776a57a795_0_832"/>
          <p:cNvSpPr/>
          <p:nvPr/>
        </p:nvSpPr>
        <p:spPr>
          <a:xfrm>
            <a:off x="179172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37" name="Google Shape;1621;g3776a57a795_0_832"/>
          <p:cNvGrpSpPr/>
          <p:nvPr/>
        </p:nvGrpSpPr>
        <p:grpSpPr>
          <a:xfrm>
            <a:off x="5646240" y="3537000"/>
            <a:ext cx="3924000" cy="4258080"/>
            <a:chOff x="5646240" y="3537000"/>
            <a:chExt cx="3924000" cy="4258080"/>
          </a:xfrm>
        </p:grpSpPr>
        <p:sp>
          <p:nvSpPr>
            <p:cNvPr id="1238" name="Google Shape;1622;g3776a57a795_0_832"/>
            <p:cNvSpPr/>
            <p:nvPr/>
          </p:nvSpPr>
          <p:spPr>
            <a:xfrm>
              <a:off x="566532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9" name="Google Shape;1623;g3776a57a795_0_832"/>
            <p:cNvSpPr/>
            <p:nvPr/>
          </p:nvSpPr>
          <p:spPr>
            <a:xfrm>
              <a:off x="564624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40" name="Google Shape;1624;g3776a57a795_0_832"/>
          <p:cNvSpPr/>
          <p:nvPr/>
        </p:nvSpPr>
        <p:spPr>
          <a:xfrm>
            <a:off x="61034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2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1" name="Google Shape;1625;g3776a57a795_0_832"/>
          <p:cNvSpPr/>
          <p:nvPr/>
        </p:nvSpPr>
        <p:spPr>
          <a:xfrm>
            <a:off x="591012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R$ 2.850,00/mês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2.500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R$ 1,08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2" name="Google Shape;1626;g3776a57a795_0_832"/>
          <p:cNvSpPr/>
          <p:nvPr/>
        </p:nvSpPr>
        <p:spPr>
          <a:xfrm>
            <a:off x="590616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3" name="Google Shape;1627;g3776a57a795_0_832"/>
          <p:cNvSpPr/>
          <p:nvPr/>
        </p:nvSpPr>
        <p:spPr>
          <a:xfrm>
            <a:off x="590616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4" name="Google Shape;1628;g3776a57a795_0_832"/>
          <p:cNvSpPr/>
          <p:nvPr/>
        </p:nvSpPr>
        <p:spPr>
          <a:xfrm>
            <a:off x="590616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45" name="Google Shape;1629;g3776a57a795_0_832"/>
          <p:cNvGrpSpPr/>
          <p:nvPr/>
        </p:nvGrpSpPr>
        <p:grpSpPr>
          <a:xfrm>
            <a:off x="9734400" y="3537000"/>
            <a:ext cx="3924000" cy="4258080"/>
            <a:chOff x="9734400" y="3537000"/>
            <a:chExt cx="3924000" cy="4258080"/>
          </a:xfrm>
        </p:grpSpPr>
        <p:sp>
          <p:nvSpPr>
            <p:cNvPr id="1246" name="Google Shape;1630;g3776a57a795_0_832"/>
            <p:cNvSpPr/>
            <p:nvPr/>
          </p:nvSpPr>
          <p:spPr>
            <a:xfrm>
              <a:off x="975348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7" name="Google Shape;1631;g3776a57a795_0_832"/>
            <p:cNvSpPr/>
            <p:nvPr/>
          </p:nvSpPr>
          <p:spPr>
            <a:xfrm>
              <a:off x="973440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48" name="Google Shape;1632;g3776a57a795_0_832"/>
          <p:cNvSpPr/>
          <p:nvPr/>
        </p:nvSpPr>
        <p:spPr>
          <a:xfrm>
            <a:off x="101912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3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9" name="Google Shape;1633;g3776a57a795_0_832"/>
          <p:cNvSpPr/>
          <p:nvPr/>
        </p:nvSpPr>
        <p:spPr>
          <a:xfrm>
            <a:off x="1003572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</a:t>
            </a: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$ 5.400,00/mês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5.000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R$ 1,02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0" name="Google Shape;1634;g3776a57a795_0_832"/>
          <p:cNvSpPr/>
          <p:nvPr/>
        </p:nvSpPr>
        <p:spPr>
          <a:xfrm>
            <a:off x="1002600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1" name="Google Shape;1635;g3776a57a795_0_832"/>
          <p:cNvSpPr/>
          <p:nvPr/>
        </p:nvSpPr>
        <p:spPr>
          <a:xfrm>
            <a:off x="1002600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2" name="Google Shape;1636;g3776a57a795_0_832"/>
          <p:cNvSpPr/>
          <p:nvPr/>
        </p:nvSpPr>
        <p:spPr>
          <a:xfrm>
            <a:off x="1002600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53" name="Google Shape;1637;g3776a57a795_0_832"/>
          <p:cNvGrpSpPr/>
          <p:nvPr/>
        </p:nvGrpSpPr>
        <p:grpSpPr>
          <a:xfrm>
            <a:off x="13822560" y="3537000"/>
            <a:ext cx="3924000" cy="4258080"/>
            <a:chOff x="13822560" y="3537000"/>
            <a:chExt cx="3924000" cy="4258080"/>
          </a:xfrm>
        </p:grpSpPr>
        <p:sp>
          <p:nvSpPr>
            <p:cNvPr id="1254" name="Google Shape;1638;g3776a57a795_0_832"/>
            <p:cNvSpPr/>
            <p:nvPr/>
          </p:nvSpPr>
          <p:spPr>
            <a:xfrm>
              <a:off x="1384164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5" name="Google Shape;1639;g3776a57a795_0_832"/>
            <p:cNvSpPr/>
            <p:nvPr/>
          </p:nvSpPr>
          <p:spPr>
            <a:xfrm>
              <a:off x="1382256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56" name="Google Shape;1640;g3776a57a795_0_832"/>
          <p:cNvSpPr/>
          <p:nvPr/>
        </p:nvSpPr>
        <p:spPr>
          <a:xfrm>
            <a:off x="1427940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4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7" name="Google Shape;1641;g3776a57a795_0_832"/>
          <p:cNvSpPr/>
          <p:nvPr/>
        </p:nvSpPr>
        <p:spPr>
          <a:xfrm>
            <a:off x="1410480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R$ 7.500,00/mês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7.500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R$ 0,94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8" name="Google Shape;1642;g3776a57a795_0_832"/>
          <p:cNvSpPr/>
          <p:nvPr/>
        </p:nvSpPr>
        <p:spPr>
          <a:xfrm>
            <a:off x="1411416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9" name="Google Shape;1643;g3776a57a795_0_832"/>
          <p:cNvSpPr/>
          <p:nvPr/>
        </p:nvSpPr>
        <p:spPr>
          <a:xfrm>
            <a:off x="1411416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0" name="Google Shape;1644;g3776a57a795_0_832"/>
          <p:cNvSpPr/>
          <p:nvPr/>
        </p:nvSpPr>
        <p:spPr>
          <a:xfrm>
            <a:off x="1411416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1" name="Google Shape;1645;g3776a57a795_0_832"/>
          <p:cNvSpPr/>
          <p:nvPr/>
        </p:nvSpPr>
        <p:spPr>
          <a:xfrm>
            <a:off x="2308680" y="-7668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ffffff"/>
                </a:solidFill>
                <a:effectLst/>
                <a:uFillTx/>
                <a:latin typeface="Maven Pro SemiBold"/>
                <a:ea typeface="Maven Pro SemiBold"/>
              </a:rPr>
              <a:t>Plano Agent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6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546;g3781ac1d229_0_124"/>
          <p:cNvSpPr/>
          <p:nvPr/>
        </p:nvSpPr>
        <p:spPr>
          <a:xfrm>
            <a:off x="10329480" y="421560"/>
            <a:ext cx="28180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7000"/>
              </a:lnSpc>
              <a:tabLst>
                <a:tab algn="l" pos="0"/>
              </a:tabLst>
            </a:pPr>
            <a:r>
              <a:rPr b="1" lang="en-US" sz="572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Sobre a </a:t>
            </a:r>
            <a:endParaRPr b="0" lang="pt-BR" sz="57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60" name="Google Shape;547;g3781ac1d229_0_124"/>
          <p:cNvGrpSpPr/>
          <p:nvPr/>
        </p:nvGrpSpPr>
        <p:grpSpPr>
          <a:xfrm>
            <a:off x="9754200" y="1717920"/>
            <a:ext cx="4037400" cy="2436840"/>
            <a:chOff x="9754200" y="1717920"/>
            <a:chExt cx="4037400" cy="2436840"/>
          </a:xfrm>
        </p:grpSpPr>
        <p:sp>
          <p:nvSpPr>
            <p:cNvPr id="361" name="Google Shape;548;g3781ac1d229_0_124"/>
            <p:cNvSpPr/>
            <p:nvPr/>
          </p:nvSpPr>
          <p:spPr>
            <a:xfrm>
              <a:off x="9754200" y="175320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" name="Google Shape;549;g3781ac1d229_0_124"/>
            <p:cNvSpPr/>
            <p:nvPr/>
          </p:nvSpPr>
          <p:spPr>
            <a:xfrm>
              <a:off x="9754200" y="171792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3" name="Google Shape;550;g3781ac1d229_0_124"/>
          <p:cNvSpPr/>
          <p:nvPr/>
        </p:nvSpPr>
        <p:spPr>
          <a:xfrm>
            <a:off x="10039680" y="2073600"/>
            <a:ext cx="3466080" cy="243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1629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Spin-off do </a:t>
            </a:r>
            <a:r>
              <a:rPr b="1" lang="en-US" sz="1629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Grupo Squadra</a:t>
            </a:r>
            <a:r>
              <a:rPr b="0" lang="en-US" sz="1629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 Especializados no desenvolvimento de Contatos Inteligentes que potencializam o atendimento, marketing e as vendas dos serviços de nossos clientes</a:t>
            </a:r>
            <a:endParaRPr b="0" lang="pt-BR" sz="1629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64" name="Google Shape;551;g3781ac1d229_0_124"/>
          <p:cNvGrpSpPr/>
          <p:nvPr/>
        </p:nvGrpSpPr>
        <p:grpSpPr>
          <a:xfrm>
            <a:off x="13987080" y="4307040"/>
            <a:ext cx="4037400" cy="2436840"/>
            <a:chOff x="13987080" y="4307040"/>
            <a:chExt cx="4037400" cy="2436840"/>
          </a:xfrm>
        </p:grpSpPr>
        <p:sp>
          <p:nvSpPr>
            <p:cNvPr id="365" name="Google Shape;552;g3781ac1d229_0_124"/>
            <p:cNvSpPr/>
            <p:nvPr/>
          </p:nvSpPr>
          <p:spPr>
            <a:xfrm>
              <a:off x="13987080" y="434232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" name="Google Shape;553;g3781ac1d229_0_124"/>
            <p:cNvSpPr/>
            <p:nvPr/>
          </p:nvSpPr>
          <p:spPr>
            <a:xfrm>
              <a:off x="13987080" y="430704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7" name="Google Shape;554;g3781ac1d229_0_124"/>
          <p:cNvSpPr/>
          <p:nvPr/>
        </p:nvSpPr>
        <p:spPr>
          <a:xfrm>
            <a:off x="14599080" y="4551120"/>
            <a:ext cx="2813040" cy="32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en-US" sz="608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+ 1000</a:t>
            </a:r>
            <a:endParaRPr b="0" lang="pt-BR" sz="60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US" sz="21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projetos realizados em parceria com a Blip.</a:t>
            </a:r>
            <a:endParaRPr b="0" lang="pt-BR" sz="21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68" name="Google Shape;555;g3781ac1d229_0_124"/>
          <p:cNvGrpSpPr/>
          <p:nvPr/>
        </p:nvGrpSpPr>
        <p:grpSpPr>
          <a:xfrm>
            <a:off x="9754200" y="6896160"/>
            <a:ext cx="4037400" cy="2436840"/>
            <a:chOff x="9754200" y="6896160"/>
            <a:chExt cx="4037400" cy="2436840"/>
          </a:xfrm>
        </p:grpSpPr>
        <p:sp>
          <p:nvSpPr>
            <p:cNvPr id="369" name="Google Shape;556;g3781ac1d229_0_124"/>
            <p:cNvSpPr/>
            <p:nvPr/>
          </p:nvSpPr>
          <p:spPr>
            <a:xfrm>
              <a:off x="9754200" y="693144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" name="Google Shape;557;g3781ac1d229_0_124"/>
            <p:cNvSpPr/>
            <p:nvPr/>
          </p:nvSpPr>
          <p:spPr>
            <a:xfrm>
              <a:off x="9754200" y="689616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1" name="Google Shape;558;g3781ac1d229_0_124"/>
          <p:cNvSpPr/>
          <p:nvPr/>
        </p:nvSpPr>
        <p:spPr>
          <a:xfrm>
            <a:off x="10039680" y="7131600"/>
            <a:ext cx="3466080" cy="24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19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Especialista na implementação de </a:t>
            </a:r>
            <a:r>
              <a:rPr b="1" lang="en-US" sz="194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Agentes de IA</a:t>
            </a:r>
            <a:r>
              <a:rPr b="0" lang="en-US" sz="19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 para e-commerce (Personal Shopper) bem como em outros setores do mercado</a:t>
            </a:r>
            <a:endParaRPr b="0" lang="pt-BR" sz="19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72" name="Google Shape;559;g3781ac1d229_0_124"/>
          <p:cNvGrpSpPr/>
          <p:nvPr/>
        </p:nvGrpSpPr>
        <p:grpSpPr>
          <a:xfrm>
            <a:off x="13987080" y="6896160"/>
            <a:ext cx="4037400" cy="2436840"/>
            <a:chOff x="13987080" y="6896160"/>
            <a:chExt cx="4037400" cy="2436840"/>
          </a:xfrm>
        </p:grpSpPr>
        <p:sp>
          <p:nvSpPr>
            <p:cNvPr id="373" name="Google Shape;560;g3781ac1d229_0_124"/>
            <p:cNvSpPr/>
            <p:nvPr/>
          </p:nvSpPr>
          <p:spPr>
            <a:xfrm>
              <a:off x="13987080" y="693144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" name="Google Shape;561;g3781ac1d229_0_124"/>
            <p:cNvSpPr/>
            <p:nvPr/>
          </p:nvSpPr>
          <p:spPr>
            <a:xfrm>
              <a:off x="13987080" y="689616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5" name="Google Shape;562;g3781ac1d229_0_124"/>
          <p:cNvSpPr/>
          <p:nvPr/>
        </p:nvSpPr>
        <p:spPr>
          <a:xfrm>
            <a:off x="14280480" y="7664760"/>
            <a:ext cx="3450240" cy="15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3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Digital de ponta a ponta.</a:t>
            </a:r>
            <a:endParaRPr b="0" lang="pt-BR" sz="23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3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Esse é nosso core.</a:t>
            </a:r>
            <a:endParaRPr b="0" lang="pt-BR" sz="23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76" name="Google Shape;563;g3781ac1d229_0_124"/>
          <p:cNvGrpSpPr/>
          <p:nvPr/>
        </p:nvGrpSpPr>
        <p:grpSpPr>
          <a:xfrm>
            <a:off x="9754200" y="4307040"/>
            <a:ext cx="4037400" cy="2436840"/>
            <a:chOff x="9754200" y="4307040"/>
            <a:chExt cx="4037400" cy="2436840"/>
          </a:xfrm>
        </p:grpSpPr>
        <p:sp>
          <p:nvSpPr>
            <p:cNvPr id="377" name="Google Shape;564;g3781ac1d229_0_124"/>
            <p:cNvSpPr/>
            <p:nvPr/>
          </p:nvSpPr>
          <p:spPr>
            <a:xfrm>
              <a:off x="9754200" y="434232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" name="Google Shape;565;g3781ac1d229_0_124"/>
            <p:cNvSpPr/>
            <p:nvPr/>
          </p:nvSpPr>
          <p:spPr>
            <a:xfrm>
              <a:off x="9754200" y="430704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9" name="Google Shape;566;g3781ac1d229_0_124"/>
          <p:cNvSpPr/>
          <p:nvPr/>
        </p:nvSpPr>
        <p:spPr>
          <a:xfrm>
            <a:off x="10039680" y="4852080"/>
            <a:ext cx="3466080" cy="256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+ de 4 anos de mercado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Mais de 60 funcionários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+ 500 clientes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80" name="Google Shape;567;g3781ac1d229_0_124"/>
          <p:cNvGrpSpPr/>
          <p:nvPr/>
        </p:nvGrpSpPr>
        <p:grpSpPr>
          <a:xfrm>
            <a:off x="13987080" y="1717920"/>
            <a:ext cx="4037400" cy="2436840"/>
            <a:chOff x="13987080" y="1717920"/>
            <a:chExt cx="4037400" cy="2436840"/>
          </a:xfrm>
        </p:grpSpPr>
        <p:sp>
          <p:nvSpPr>
            <p:cNvPr id="381" name="Google Shape;568;g3781ac1d229_0_124"/>
            <p:cNvSpPr/>
            <p:nvPr/>
          </p:nvSpPr>
          <p:spPr>
            <a:xfrm>
              <a:off x="13987080" y="175320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" name="Google Shape;569;g3781ac1d229_0_124"/>
            <p:cNvSpPr/>
            <p:nvPr/>
          </p:nvSpPr>
          <p:spPr>
            <a:xfrm>
              <a:off x="13987080" y="171792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83" name="Google Shape;570;g3781ac1d229_0_124"/>
          <p:cNvSpPr/>
          <p:nvPr/>
        </p:nvSpPr>
        <p:spPr>
          <a:xfrm>
            <a:off x="14253840" y="2065680"/>
            <a:ext cx="315792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Estratégia digital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Design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Tecnologia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Operação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84" name="Google Shape;571;g3781ac1d229_0_124" descr=""/>
          <p:cNvPicPr/>
          <p:nvPr/>
        </p:nvPicPr>
        <p:blipFill>
          <a:blip r:embed="rId1"/>
          <a:stretch/>
        </p:blipFill>
        <p:spPr>
          <a:xfrm>
            <a:off x="64440" y="-317160"/>
            <a:ext cx="9494280" cy="9103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85" name="Google Shape;572;g3781ac1d229_0_124"/>
          <p:cNvGrpSpPr/>
          <p:nvPr/>
        </p:nvGrpSpPr>
        <p:grpSpPr>
          <a:xfrm>
            <a:off x="13022640" y="297360"/>
            <a:ext cx="3558240" cy="1065240"/>
            <a:chOff x="13022640" y="297360"/>
            <a:chExt cx="3558240" cy="1065240"/>
          </a:xfrm>
        </p:grpSpPr>
        <p:pic>
          <p:nvPicPr>
            <p:cNvPr id="386" name="Google Shape;573;g3781ac1d229_0_124" descr=""/>
            <p:cNvPicPr/>
            <p:nvPr/>
          </p:nvPicPr>
          <p:blipFill>
            <a:blip r:embed="rId2"/>
            <a:stretch/>
          </p:blipFill>
          <p:spPr>
            <a:xfrm>
              <a:off x="13022640" y="297360"/>
              <a:ext cx="3558240" cy="1065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87" name="Google Shape;574;g3781ac1d229_0_124" descr=""/>
            <p:cNvPicPr/>
            <p:nvPr/>
          </p:nvPicPr>
          <p:blipFill>
            <a:blip r:embed="rId3"/>
            <a:srcRect l="23046" t="13777" r="0" b="0"/>
            <a:stretch/>
          </p:blipFill>
          <p:spPr>
            <a:xfrm>
              <a:off x="13829040" y="439200"/>
              <a:ext cx="2751480" cy="9230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654;g3776a57a795_0_875" descr=""/>
          <p:cNvPicPr/>
          <p:nvPr/>
        </p:nvPicPr>
        <p:blipFill>
          <a:blip r:embed="rId1"/>
          <a:srcRect l="0" t="1371" r="21573" b="0"/>
          <a:stretch/>
        </p:blipFill>
        <p:spPr>
          <a:xfrm rot="5400000">
            <a:off x="4003920" y="-3996000"/>
            <a:ext cx="10281960" cy="18273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3" name="Google Shape;1655;g3776a57a795_0_875" descr=""/>
          <p:cNvPicPr/>
          <p:nvPr/>
        </p:nvPicPr>
        <p:blipFill>
          <a:blip r:embed="rId2"/>
          <a:srcRect l="4732" t="0" r="0" b="3156"/>
          <a:stretch/>
        </p:blipFill>
        <p:spPr>
          <a:xfrm>
            <a:off x="6120" y="325080"/>
            <a:ext cx="2524320" cy="99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4" name="Google Shape;1656;g3776a57a795_0_875" descr=""/>
          <p:cNvPicPr/>
          <p:nvPr/>
        </p:nvPicPr>
        <p:blipFill>
          <a:blip r:embed="rId3"/>
          <a:stretch/>
        </p:blipFill>
        <p:spPr>
          <a:xfrm>
            <a:off x="16095240" y="263160"/>
            <a:ext cx="1887120" cy="422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265" name="Google Shape;1657;g3776a57a795_0_875"/>
          <p:cNvGrpSpPr/>
          <p:nvPr/>
        </p:nvGrpSpPr>
        <p:grpSpPr>
          <a:xfrm>
            <a:off x="1561320" y="3537000"/>
            <a:ext cx="3924000" cy="4258080"/>
            <a:chOff x="1561320" y="3537000"/>
            <a:chExt cx="3924000" cy="4258080"/>
          </a:xfrm>
        </p:grpSpPr>
        <p:sp>
          <p:nvSpPr>
            <p:cNvPr id="1266" name="Google Shape;1658;g3776a57a795_0_875"/>
            <p:cNvSpPr/>
            <p:nvPr/>
          </p:nvSpPr>
          <p:spPr>
            <a:xfrm>
              <a:off x="158004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7" name="Google Shape;1659;g3776a57a795_0_875"/>
            <p:cNvSpPr/>
            <p:nvPr/>
          </p:nvSpPr>
          <p:spPr>
            <a:xfrm>
              <a:off x="156132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68" name="Google Shape;1660;g3776a57a795_0_875"/>
          <p:cNvSpPr/>
          <p:nvPr/>
        </p:nvSpPr>
        <p:spPr>
          <a:xfrm>
            <a:off x="19418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5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9" name="Google Shape;1661;g3776a57a795_0_875"/>
          <p:cNvSpPr/>
          <p:nvPr/>
        </p:nvSpPr>
        <p:spPr>
          <a:xfrm>
            <a:off x="180108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R$ 8.200,00/mês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10.000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R$ 0,88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0" name="Google Shape;1662;g3776a57a795_0_875"/>
          <p:cNvSpPr/>
          <p:nvPr/>
        </p:nvSpPr>
        <p:spPr>
          <a:xfrm>
            <a:off x="179172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1" name="Google Shape;1663;g3776a57a795_0_875"/>
          <p:cNvSpPr/>
          <p:nvPr/>
        </p:nvSpPr>
        <p:spPr>
          <a:xfrm>
            <a:off x="179172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2" name="Google Shape;1664;g3776a57a795_0_875"/>
          <p:cNvSpPr/>
          <p:nvPr/>
        </p:nvSpPr>
        <p:spPr>
          <a:xfrm>
            <a:off x="179172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73" name="Google Shape;1665;g3776a57a795_0_875"/>
          <p:cNvGrpSpPr/>
          <p:nvPr/>
        </p:nvGrpSpPr>
        <p:grpSpPr>
          <a:xfrm>
            <a:off x="5646240" y="3537000"/>
            <a:ext cx="3924000" cy="4258080"/>
            <a:chOff x="5646240" y="3537000"/>
            <a:chExt cx="3924000" cy="4258080"/>
          </a:xfrm>
        </p:grpSpPr>
        <p:sp>
          <p:nvSpPr>
            <p:cNvPr id="1274" name="Google Shape;1666;g3776a57a795_0_875"/>
            <p:cNvSpPr/>
            <p:nvPr/>
          </p:nvSpPr>
          <p:spPr>
            <a:xfrm>
              <a:off x="566532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5" name="Google Shape;1667;g3776a57a795_0_875"/>
            <p:cNvSpPr/>
            <p:nvPr/>
          </p:nvSpPr>
          <p:spPr>
            <a:xfrm>
              <a:off x="564624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76" name="Google Shape;1668;g3776a57a795_0_875"/>
          <p:cNvSpPr/>
          <p:nvPr/>
        </p:nvSpPr>
        <p:spPr>
          <a:xfrm>
            <a:off x="61034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6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7" name="Google Shape;1669;g3776a57a795_0_875"/>
          <p:cNvSpPr/>
          <p:nvPr/>
        </p:nvSpPr>
        <p:spPr>
          <a:xfrm>
            <a:off x="591012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R$ 21.600,00/mês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30.000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R$ 0,82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8" name="Google Shape;1670;g3776a57a795_0_875"/>
          <p:cNvSpPr/>
          <p:nvPr/>
        </p:nvSpPr>
        <p:spPr>
          <a:xfrm>
            <a:off x="590616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9" name="Google Shape;1671;g3776a57a795_0_875"/>
          <p:cNvSpPr/>
          <p:nvPr/>
        </p:nvSpPr>
        <p:spPr>
          <a:xfrm>
            <a:off x="590616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0" name="Google Shape;1672;g3776a57a795_0_875"/>
          <p:cNvSpPr/>
          <p:nvPr/>
        </p:nvSpPr>
        <p:spPr>
          <a:xfrm>
            <a:off x="590616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81" name="Google Shape;1673;g3776a57a795_0_875"/>
          <p:cNvGrpSpPr/>
          <p:nvPr/>
        </p:nvGrpSpPr>
        <p:grpSpPr>
          <a:xfrm>
            <a:off x="9734400" y="3537000"/>
            <a:ext cx="3924000" cy="4258080"/>
            <a:chOff x="9734400" y="3537000"/>
            <a:chExt cx="3924000" cy="4258080"/>
          </a:xfrm>
        </p:grpSpPr>
        <p:sp>
          <p:nvSpPr>
            <p:cNvPr id="1282" name="Google Shape;1674;g3776a57a795_0_875"/>
            <p:cNvSpPr/>
            <p:nvPr/>
          </p:nvSpPr>
          <p:spPr>
            <a:xfrm>
              <a:off x="975348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3" name="Google Shape;1675;g3776a57a795_0_875"/>
            <p:cNvSpPr/>
            <p:nvPr/>
          </p:nvSpPr>
          <p:spPr>
            <a:xfrm>
              <a:off x="973440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84" name="Google Shape;1676;g3776a57a795_0_875"/>
          <p:cNvSpPr/>
          <p:nvPr/>
        </p:nvSpPr>
        <p:spPr>
          <a:xfrm>
            <a:off x="101912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7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5" name="Google Shape;1677;g3776a57a795_0_875"/>
          <p:cNvSpPr/>
          <p:nvPr/>
        </p:nvSpPr>
        <p:spPr>
          <a:xfrm>
            <a:off x="1003572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R$ 33.000,00/mês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60.000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R$ 0,76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6" name="Google Shape;1678;g3776a57a795_0_875"/>
          <p:cNvSpPr/>
          <p:nvPr/>
        </p:nvSpPr>
        <p:spPr>
          <a:xfrm>
            <a:off x="1002600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7" name="Google Shape;1679;g3776a57a795_0_875"/>
          <p:cNvSpPr/>
          <p:nvPr/>
        </p:nvSpPr>
        <p:spPr>
          <a:xfrm>
            <a:off x="1002600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8" name="Google Shape;1680;g3776a57a795_0_875"/>
          <p:cNvSpPr/>
          <p:nvPr/>
        </p:nvSpPr>
        <p:spPr>
          <a:xfrm>
            <a:off x="1002600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89" name="Google Shape;1681;g3776a57a795_0_875"/>
          <p:cNvGrpSpPr/>
          <p:nvPr/>
        </p:nvGrpSpPr>
        <p:grpSpPr>
          <a:xfrm>
            <a:off x="13822560" y="3537000"/>
            <a:ext cx="3924000" cy="4258080"/>
            <a:chOff x="13822560" y="3537000"/>
            <a:chExt cx="3924000" cy="4258080"/>
          </a:xfrm>
        </p:grpSpPr>
        <p:sp>
          <p:nvSpPr>
            <p:cNvPr id="1290" name="Google Shape;1682;g3776a57a795_0_875"/>
            <p:cNvSpPr/>
            <p:nvPr/>
          </p:nvSpPr>
          <p:spPr>
            <a:xfrm>
              <a:off x="1384164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1" name="Google Shape;1683;g3776a57a795_0_875"/>
            <p:cNvSpPr/>
            <p:nvPr/>
          </p:nvSpPr>
          <p:spPr>
            <a:xfrm>
              <a:off x="1382256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92" name="Google Shape;1684;g3776a57a795_0_875"/>
          <p:cNvSpPr/>
          <p:nvPr/>
        </p:nvSpPr>
        <p:spPr>
          <a:xfrm>
            <a:off x="1427940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8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3" name="Google Shape;1685;g3776a57a795_0_875"/>
          <p:cNvSpPr/>
          <p:nvPr/>
        </p:nvSpPr>
        <p:spPr>
          <a:xfrm>
            <a:off x="1410480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R$ 60.000,00/mês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100.500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R$ 0,70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4" name="Google Shape;1686;g3776a57a795_0_875"/>
          <p:cNvSpPr/>
          <p:nvPr/>
        </p:nvSpPr>
        <p:spPr>
          <a:xfrm>
            <a:off x="1411416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5" name="Google Shape;1687;g3776a57a795_0_875"/>
          <p:cNvSpPr/>
          <p:nvPr/>
        </p:nvSpPr>
        <p:spPr>
          <a:xfrm>
            <a:off x="1411416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6" name="Google Shape;1688;g3776a57a795_0_875"/>
          <p:cNvSpPr/>
          <p:nvPr/>
        </p:nvSpPr>
        <p:spPr>
          <a:xfrm>
            <a:off x="1411416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7" name="Google Shape;1689;g3776a57a795_0_875"/>
          <p:cNvSpPr/>
          <p:nvPr/>
        </p:nvSpPr>
        <p:spPr>
          <a:xfrm>
            <a:off x="2385720" y="12276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ffffff"/>
                </a:solidFill>
                <a:effectLst/>
                <a:uFillTx/>
                <a:latin typeface="Maven Pro SemiBold"/>
                <a:ea typeface="Maven Pro SemiBold"/>
              </a:rPr>
              <a:t>Plano Agent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694;g3776a57a795_0_1330"/>
          <p:cNvSpPr/>
          <p:nvPr/>
        </p:nvSpPr>
        <p:spPr>
          <a:xfrm>
            <a:off x="2381760" y="3687840"/>
            <a:ext cx="3521160" cy="63936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4840" rIns="114840" tIns="194760" bIns="194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Custo Único Total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9" name="Google Shape;1695;g3776a57a795_0_1330"/>
          <p:cNvSpPr/>
          <p:nvPr/>
        </p:nvSpPr>
        <p:spPr>
          <a:xfrm>
            <a:off x="1719720" y="4329360"/>
            <a:ext cx="4477320" cy="117972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6160" rIns="146160" tIns="73080" bIns="730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Criação Fluxo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 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R$ XXX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0" name="Google Shape;1696;g3776a57a795_0_1330"/>
          <p:cNvSpPr/>
          <p:nvPr/>
        </p:nvSpPr>
        <p:spPr>
          <a:xfrm>
            <a:off x="7396920" y="2607840"/>
            <a:ext cx="3521160" cy="63936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4840" rIns="114840" tIns="194760" bIns="194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Custo Mensal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1" name="Google Shape;1697;g3776a57a795_0_1330"/>
          <p:cNvSpPr/>
          <p:nvPr/>
        </p:nvSpPr>
        <p:spPr>
          <a:xfrm>
            <a:off x="6890040" y="3214440"/>
            <a:ext cx="4477320" cy="425772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6160" rIns="146160" tIns="73080" bIns="730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Sustentação: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R$ XXX    </a:t>
            </a:r>
            <a:r>
              <a:rPr b="1" lang="en-US" sz="2600" strike="noStrike" u="none">
                <a:solidFill>
                  <a:srgbClr val="ff0000"/>
                </a:solidFill>
                <a:effectLst/>
                <a:uFillTx/>
                <a:latin typeface="Lexend"/>
                <a:ea typeface="Lexend"/>
              </a:rPr>
              <a:t>       (opcional e sugerido)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Hospedagem API Agente IA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R$ 350,00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Pacote Sessões Agente IA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R$ XXX          </a:t>
            </a:r>
            <a:r>
              <a:rPr b="1" lang="en-US" sz="2600" strike="noStrike" u="none">
                <a:solidFill>
                  <a:srgbClr val="ff0000"/>
                </a:solidFill>
                <a:effectLst/>
                <a:uFillTx/>
                <a:latin typeface="Lexend"/>
                <a:ea typeface="Lexend"/>
              </a:rPr>
              <a:t>(sugerido)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2" name="Google Shape;1698;g3776a57a795_0_1330"/>
          <p:cNvSpPr/>
          <p:nvPr/>
        </p:nvSpPr>
        <p:spPr>
          <a:xfrm>
            <a:off x="13130640" y="3596760"/>
            <a:ext cx="3521160" cy="81072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4840" rIns="114840" tIns="194760" bIns="194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Custo Variável 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3" name="Google Shape;1699;g3776a57a795_0_1330"/>
          <p:cNvSpPr/>
          <p:nvPr/>
        </p:nvSpPr>
        <p:spPr>
          <a:xfrm>
            <a:off x="12652200" y="4282200"/>
            <a:ext cx="4477320" cy="160236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6160" rIns="146160" tIns="73080" bIns="73080" anchor="ctr"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  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Por Sessão extra IA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R$ XXX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br>
              <a:rPr sz="1500"/>
            </a:br>
            <a:endParaRPr b="0" lang="pt-BR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4" name="Google Shape;1700;g3776a57a795_0_1330"/>
          <p:cNvSpPr/>
          <p:nvPr/>
        </p:nvSpPr>
        <p:spPr>
          <a:xfrm>
            <a:off x="4572000" y="213120"/>
            <a:ext cx="94352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Maven Pro SemiBold"/>
                <a:ea typeface="Maven Pro SemiBold"/>
              </a:rPr>
              <a:t>Resumo de Investimentos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05" name="Google Shape;1701;g3776a57a795_0_1330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-1027080" y="-1671120"/>
            <a:ext cx="5797440" cy="3048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06" name="Google Shape;1702;g3776a57a795_0_1330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707;g3648954c2d8_0_174"/>
          <p:cNvSpPr/>
          <p:nvPr/>
        </p:nvSpPr>
        <p:spPr>
          <a:xfrm>
            <a:off x="1489680" y="1544760"/>
            <a:ext cx="16464240" cy="1000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Forma de pagamento ser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viços: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3240">
              <a:lnSpc>
                <a:spcPct val="115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Os pagamentos serão realizados em </a:t>
            </a:r>
            <a:r>
              <a:rPr b="1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duas parcelas </a:t>
            </a: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com </a:t>
            </a:r>
            <a:r>
              <a:rPr b="1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vencimento em até 10 dias </a:t>
            </a: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após a emissão da nota fiscal, sendo </a:t>
            </a:r>
            <a:r>
              <a:rPr b="1" lang="en-US" sz="23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50% do valor no aceite</a:t>
            </a:r>
            <a:r>
              <a:rPr b="1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 </a:t>
            </a: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da proposta e </a:t>
            </a:r>
            <a:r>
              <a:rPr b="1" lang="en-US" sz="23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50% na entrega dos serviços.</a:t>
            </a: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324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3240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Prazo para o desenvolvimento: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3240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XX dias corridos.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2000" strike="noStrike" u="none">
                <a:solidFill>
                  <a:srgbClr val="e60f10"/>
                </a:solidFill>
                <a:effectLst/>
                <a:uFillTx/>
                <a:latin typeface="Lexend"/>
                <a:ea typeface="Lexend"/>
              </a:rPr>
              <a:t>[INFORMAR O PRAZO DE DESENVOLVIMENTO DO PROJETO]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Forma de pagamento dos valores mensais: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Até o dia 10 do mês subsequente.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 partir do aceite desta proposta o cliente autoriza a DigitalBot, a realizar a divulgação do projeto finalizado em formato de Case de Sucesso.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br>
              <a:rPr sz="2200"/>
            </a:br>
            <a:r>
              <a:rPr b="0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 DigitalBot compromete-se a manter sob total sigilo, as informações técnicas e administrativas, classificadas como confidenciais fornecidas pela Contratante.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*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Obs: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Havendo atraso no pagamento de quaisquer parcelas incidirão, desde a data do vencimento, correção monetária pelo índice do INPC/IBGE, ou outro que venha substituí-lo, juros de mora de 1% a.m. (um por cento ao mês) e multa moratória de 10% (dez por cento). As notas fiscais deverão ser emitidas para o Cliente, que deverá realizar o pagamento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8" name="Google Shape;1708;g3648954c2d8_0_174"/>
          <p:cNvSpPr/>
          <p:nvPr/>
        </p:nvSpPr>
        <p:spPr>
          <a:xfrm>
            <a:off x="2202480" y="288360"/>
            <a:ext cx="867168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Condições Comerciais 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9" name="Google Shape;1709;g3648954c2d8_0_174"/>
          <p:cNvSpPr/>
          <p:nvPr/>
        </p:nvSpPr>
        <p:spPr>
          <a:xfrm>
            <a:off x="-2360880" y="0"/>
            <a:ext cx="1928520" cy="260208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MANTER ESSE SLIDE E ADEQUAR AS INFORMAÇÕES DE PRAZO</a:t>
            </a:r>
            <a:endParaRPr b="0" lang="pt-B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10" name="Google Shape;1710;g3648954c2d8_0_174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245160" y="411120"/>
            <a:ext cx="2464560" cy="9873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719;p40" descr=""/>
          <p:cNvPicPr/>
          <p:nvPr/>
        </p:nvPicPr>
        <p:blipFill>
          <a:blip r:embed="rId1"/>
          <a:stretch/>
        </p:blipFill>
        <p:spPr>
          <a:xfrm>
            <a:off x="61200" y="-61200"/>
            <a:ext cx="18285840" cy="1149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2" name="Google Shape;1720;p40"/>
          <p:cNvSpPr/>
          <p:nvPr/>
        </p:nvSpPr>
        <p:spPr>
          <a:xfrm>
            <a:off x="4908600" y="3028680"/>
            <a:ext cx="8591400" cy="40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1285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OBRIGADO</a:t>
            </a:r>
            <a:endParaRPr b="0" lang="pt-BR" sz="12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3" name="Google Shape;1721;p40"/>
          <p:cNvSpPr/>
          <p:nvPr/>
        </p:nvSpPr>
        <p:spPr>
          <a:xfrm>
            <a:off x="6531480" y="7479000"/>
            <a:ext cx="6487200" cy="11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312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Nome Sobrenome</a:t>
            </a:r>
            <a:endParaRPr b="0" lang="pt-BR" sz="31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312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email@digitalbot.com.br</a:t>
            </a:r>
            <a:endParaRPr b="0" lang="pt-BR" sz="31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314" name="Google Shape;1722;p40"/>
          <p:cNvGrpSpPr/>
          <p:nvPr/>
        </p:nvGrpSpPr>
        <p:grpSpPr>
          <a:xfrm>
            <a:off x="6263280" y="4914720"/>
            <a:ext cx="5166720" cy="1547640"/>
            <a:chOff x="6263280" y="4914720"/>
            <a:chExt cx="5166720" cy="1547640"/>
          </a:xfrm>
        </p:grpSpPr>
        <p:pic>
          <p:nvPicPr>
            <p:cNvPr id="1315" name="Google Shape;1723;p40" descr=""/>
            <p:cNvPicPr/>
            <p:nvPr/>
          </p:nvPicPr>
          <p:blipFill>
            <a:blip r:embed="rId2"/>
            <a:stretch/>
          </p:blipFill>
          <p:spPr>
            <a:xfrm>
              <a:off x="6263280" y="4914720"/>
              <a:ext cx="5166720" cy="1547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316" name="Google Shape;1724;p40" descr=""/>
            <p:cNvPicPr/>
            <p:nvPr/>
          </p:nvPicPr>
          <p:blipFill>
            <a:blip r:embed="rId3"/>
            <a:srcRect l="23046" t="13777" r="0" b="0"/>
            <a:stretch/>
          </p:blipFill>
          <p:spPr>
            <a:xfrm>
              <a:off x="7434000" y="5120640"/>
              <a:ext cx="3995640" cy="134136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583;g364ab0d36f6_0_404"/>
          <p:cNvSpPr/>
          <p:nvPr/>
        </p:nvSpPr>
        <p:spPr>
          <a:xfrm>
            <a:off x="-178560" y="-61200"/>
            <a:ext cx="9866880" cy="10624680"/>
          </a:xfrm>
          <a:custGeom>
            <a:avLst/>
            <a:gdLst>
              <a:gd name="textAreaLeft" fmla="*/ 0 w 9866880"/>
              <a:gd name="textAreaRight" fmla="*/ 9869040 w 9866880"/>
              <a:gd name="textAreaTop" fmla="*/ 0 h 10624680"/>
              <a:gd name="textAreaBottom" fmla="*/ 10626840 h 10624680"/>
            </a:gdLst>
            <a:ahLst/>
            <a:cxnLst/>
            <a:rect l="textAreaLeft" t="textAreaTop" r="textAreaRight" b="textAreaBottom"/>
            <a:pathLst>
              <a:path w="9869016" h="10626846">
                <a:moveTo>
                  <a:pt x="0" y="0"/>
                </a:moveTo>
                <a:lnTo>
                  <a:pt x="9869016" y="0"/>
                </a:lnTo>
                <a:lnTo>
                  <a:pt x="9869016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9" name="Google Shape;584;g364ab0d36f6_0_404"/>
          <p:cNvSpPr/>
          <p:nvPr/>
        </p:nvSpPr>
        <p:spPr>
          <a:xfrm>
            <a:off x="2818080" y="4452120"/>
            <a:ext cx="4735440" cy="927360"/>
          </a:xfrm>
          <a:custGeom>
            <a:avLst/>
            <a:gdLst>
              <a:gd name="textAreaLeft" fmla="*/ 0 w 4735440"/>
              <a:gd name="textAreaRight" fmla="*/ 4737600 w 4735440"/>
              <a:gd name="textAreaTop" fmla="*/ 0 h 927360"/>
              <a:gd name="textAreaBottom" fmla="*/ 929520 h 927360"/>
            </a:gdLst>
            <a:ahLst/>
            <a:cxnLst/>
            <a:rect l="textAreaLeft" t="textAreaTop" r="textAreaRight" b="textAreaBottom"/>
            <a:pathLst>
              <a:path w="4737769" h="929349">
                <a:moveTo>
                  <a:pt x="0" y="0"/>
                </a:moveTo>
                <a:lnTo>
                  <a:pt x="4737769" y="0"/>
                </a:lnTo>
                <a:lnTo>
                  <a:pt x="4737769" y="929348"/>
                </a:lnTo>
                <a:lnTo>
                  <a:pt x="0" y="9293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0" name="Google Shape;585;g364ab0d36f6_0_404" descr=""/>
          <p:cNvPicPr/>
          <p:nvPr/>
        </p:nvPicPr>
        <p:blipFill>
          <a:blip r:embed="rId2"/>
          <a:stretch/>
        </p:blipFill>
        <p:spPr>
          <a:xfrm>
            <a:off x="-178560" y="-61200"/>
            <a:ext cx="11759040" cy="1179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1" name="Google Shape;586;g364ab0d36f6_0_404"/>
          <p:cNvSpPr/>
          <p:nvPr/>
        </p:nvSpPr>
        <p:spPr>
          <a:xfrm>
            <a:off x="14217840" y="4422600"/>
            <a:ext cx="34819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r>
              <a:rPr b="0" lang="en-US" sz="179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Especialista em construir experiências digitais</a:t>
            </a:r>
            <a:endParaRPr b="0" lang="pt-BR" sz="17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Google Shape;587;g364ab0d36f6_0_404"/>
          <p:cNvSpPr/>
          <p:nvPr/>
        </p:nvSpPr>
        <p:spPr>
          <a:xfrm>
            <a:off x="1520640" y="7797600"/>
            <a:ext cx="6033240" cy="12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17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Unidades de negócios que podem entrar em pontos específicos na jornada.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Google Shape;588;g364ab0d36f6_0_404"/>
          <p:cNvSpPr/>
          <p:nvPr/>
        </p:nvSpPr>
        <p:spPr>
          <a:xfrm>
            <a:off x="1713960" y="6385680"/>
            <a:ext cx="5839920" cy="22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8000"/>
              </a:lnSpc>
              <a:tabLst>
                <a:tab algn="l" pos="0"/>
              </a:tabLst>
            </a:pPr>
            <a:r>
              <a:rPr b="1" lang="en-US" sz="38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ACELERADORES PARA TRANSFORMAÇÃO</a:t>
            </a: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Google Shape;589;g364ab0d36f6_0_404"/>
          <p:cNvSpPr/>
          <p:nvPr/>
        </p:nvSpPr>
        <p:spPr>
          <a:xfrm>
            <a:off x="672120" y="1437480"/>
            <a:ext cx="6881760" cy="22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8000"/>
              </a:lnSpc>
              <a:tabLst>
                <a:tab algn="l" pos="0"/>
              </a:tabLst>
            </a:pPr>
            <a:r>
              <a:rPr b="1" lang="en-US" sz="38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TRANSFORMAÇÃO E EXPERIÊNCIA DIGITAL DE ENTREGA UNIFICADA</a:t>
            </a: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95" name="Google Shape;590;g364ab0d36f6_0_404"/>
          <p:cNvGrpSpPr/>
          <p:nvPr/>
        </p:nvGrpSpPr>
        <p:grpSpPr>
          <a:xfrm>
            <a:off x="10271520" y="6385680"/>
            <a:ext cx="7272720" cy="2944800"/>
            <a:chOff x="10271520" y="6385680"/>
            <a:chExt cx="7272720" cy="2944800"/>
          </a:xfrm>
        </p:grpSpPr>
        <p:sp>
          <p:nvSpPr>
            <p:cNvPr id="396" name="Google Shape;591;g364ab0d36f6_0_404"/>
            <p:cNvSpPr/>
            <p:nvPr/>
          </p:nvSpPr>
          <p:spPr>
            <a:xfrm>
              <a:off x="15272640" y="8635320"/>
              <a:ext cx="142956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EXPERIENCE HUB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&amp; COWORKING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7" name="Google Shape;592;g364ab0d36f6_0_404"/>
            <p:cNvSpPr/>
            <p:nvPr/>
          </p:nvSpPr>
          <p:spPr>
            <a:xfrm>
              <a:off x="13280760" y="8635320"/>
              <a:ext cx="11772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GEO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INTELLIGENCE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8" name="Google Shape;593;g364ab0d36f6_0_404"/>
            <p:cNvSpPr/>
            <p:nvPr/>
          </p:nvSpPr>
          <p:spPr>
            <a:xfrm>
              <a:off x="11495880" y="8635320"/>
              <a:ext cx="639360" cy="46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SUPPLY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CHAIN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9" name="Google Shape;594;g364ab0d36f6_0_404"/>
            <p:cNvSpPr/>
            <p:nvPr/>
          </p:nvSpPr>
          <p:spPr>
            <a:xfrm>
              <a:off x="15098400" y="8057880"/>
              <a:ext cx="1778400" cy="393120"/>
            </a:xfrm>
            <a:custGeom>
              <a:avLst/>
              <a:gdLst>
                <a:gd name="textAreaLeft" fmla="*/ 0 w 1778400"/>
                <a:gd name="textAreaRight" fmla="*/ 1780560 w 1778400"/>
                <a:gd name="textAreaTop" fmla="*/ 0 h 393120"/>
                <a:gd name="textAreaBottom" fmla="*/ 395280 h 393120"/>
              </a:gdLst>
              <a:ahLst/>
              <a:cxnLst/>
              <a:rect l="textAreaLeft" t="textAreaTop" r="textAreaRight" b="textAreaBottom"/>
              <a:pathLst>
                <a:path w="2374073" h="527117">
                  <a:moveTo>
                    <a:pt x="0" y="0"/>
                  </a:moveTo>
                  <a:lnTo>
                    <a:pt x="2374073" y="0"/>
                  </a:lnTo>
                  <a:lnTo>
                    <a:pt x="2374073" y="527117"/>
                  </a:lnTo>
                  <a:lnTo>
                    <a:pt x="0" y="5271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0" name="Google Shape;595;g364ab0d36f6_0_404"/>
            <p:cNvSpPr/>
            <p:nvPr/>
          </p:nvSpPr>
          <p:spPr>
            <a:xfrm>
              <a:off x="13090680" y="8003160"/>
              <a:ext cx="1612800" cy="502560"/>
            </a:xfrm>
            <a:custGeom>
              <a:avLst/>
              <a:gdLst>
                <a:gd name="textAreaLeft" fmla="*/ 0 w 1612800"/>
                <a:gd name="textAreaRight" fmla="*/ 1614960 w 1612800"/>
                <a:gd name="textAreaTop" fmla="*/ 0 h 502560"/>
                <a:gd name="textAreaBottom" fmla="*/ 504720 h 502560"/>
              </a:gdLst>
              <a:ahLst/>
              <a:cxnLst/>
              <a:rect l="textAreaLeft" t="textAreaTop" r="textAreaRight" b="textAreaBottom"/>
              <a:pathLst>
                <a:path w="2153341" h="672919">
                  <a:moveTo>
                    <a:pt x="0" y="0"/>
                  </a:moveTo>
                  <a:lnTo>
                    <a:pt x="2153342" y="0"/>
                  </a:lnTo>
                  <a:lnTo>
                    <a:pt x="2153342" y="672919"/>
                  </a:lnTo>
                  <a:lnTo>
                    <a:pt x="0" y="6729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1" name="Google Shape;596;g364ab0d36f6_0_404"/>
            <p:cNvSpPr/>
            <p:nvPr/>
          </p:nvSpPr>
          <p:spPr>
            <a:xfrm>
              <a:off x="10938960" y="8082360"/>
              <a:ext cx="1753200" cy="344520"/>
            </a:xfrm>
            <a:custGeom>
              <a:avLst/>
              <a:gdLst>
                <a:gd name="textAreaLeft" fmla="*/ 0 w 1753200"/>
                <a:gd name="textAreaRight" fmla="*/ 1755360 w 1753200"/>
                <a:gd name="textAreaTop" fmla="*/ 0 h 344520"/>
                <a:gd name="textAreaBottom" fmla="*/ 346680 h 344520"/>
              </a:gdLst>
              <a:ahLst/>
              <a:cxnLst/>
              <a:rect l="textAreaLeft" t="textAreaTop" r="textAreaRight" b="textAreaBottom"/>
              <a:pathLst>
                <a:path w="2340509" h="462393">
                  <a:moveTo>
                    <a:pt x="0" y="0"/>
                  </a:moveTo>
                  <a:lnTo>
                    <a:pt x="2340509" y="0"/>
                  </a:lnTo>
                  <a:lnTo>
                    <a:pt x="2340509" y="462393"/>
                  </a:lnTo>
                  <a:lnTo>
                    <a:pt x="0" y="46239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2" name="Google Shape;597;g364ab0d36f6_0_404"/>
            <p:cNvSpPr/>
            <p:nvPr/>
          </p:nvSpPr>
          <p:spPr>
            <a:xfrm>
              <a:off x="10521360" y="7222680"/>
              <a:ext cx="1080360" cy="46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CONSULTING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STRATEGY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3" name="Google Shape;598;g364ab0d36f6_0_404"/>
            <p:cNvSpPr/>
            <p:nvPr/>
          </p:nvSpPr>
          <p:spPr>
            <a:xfrm>
              <a:off x="10271520" y="6385680"/>
              <a:ext cx="1580400" cy="698040"/>
            </a:xfrm>
            <a:custGeom>
              <a:avLst/>
              <a:gdLst>
                <a:gd name="textAreaLeft" fmla="*/ 0 w 1580400"/>
                <a:gd name="textAreaRight" fmla="*/ 1582560 w 1580400"/>
                <a:gd name="textAreaTop" fmla="*/ 0 h 698040"/>
                <a:gd name="textAreaBottom" fmla="*/ 700200 h 698040"/>
              </a:gdLst>
              <a:ahLst/>
              <a:cxnLst/>
              <a:rect l="textAreaLeft" t="textAreaTop" r="textAreaRight" b="textAreaBottom"/>
              <a:pathLst>
                <a:path w="2110314" h="933591">
                  <a:moveTo>
                    <a:pt x="0" y="0"/>
                  </a:moveTo>
                  <a:lnTo>
                    <a:pt x="2110314" y="0"/>
                  </a:lnTo>
                  <a:lnTo>
                    <a:pt x="2110314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4" name="Google Shape;599;g364ab0d36f6_0_404"/>
            <p:cNvSpPr/>
            <p:nvPr/>
          </p:nvSpPr>
          <p:spPr>
            <a:xfrm>
              <a:off x="12589200" y="7222680"/>
              <a:ext cx="8064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BUSINESS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AGILITY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5" name="Google Shape;600;g364ab0d36f6_0_404"/>
            <p:cNvSpPr/>
            <p:nvPr/>
          </p:nvSpPr>
          <p:spPr>
            <a:xfrm>
              <a:off x="12202560" y="6387840"/>
              <a:ext cx="1557000" cy="698040"/>
            </a:xfrm>
            <a:custGeom>
              <a:avLst/>
              <a:gdLst>
                <a:gd name="textAreaLeft" fmla="*/ 0 w 1557000"/>
                <a:gd name="textAreaRight" fmla="*/ 1559160 w 1557000"/>
                <a:gd name="textAreaTop" fmla="*/ 0 h 698040"/>
                <a:gd name="textAreaBottom" fmla="*/ 700200 h 698040"/>
              </a:gdLst>
              <a:ahLst/>
              <a:cxnLst/>
              <a:rect l="textAreaLeft" t="textAreaTop" r="textAreaRight" b="textAreaBottom"/>
              <a:pathLst>
                <a:path w="2079021" h="933591">
                  <a:moveTo>
                    <a:pt x="0" y="0"/>
                  </a:moveTo>
                  <a:lnTo>
                    <a:pt x="2079021" y="0"/>
                  </a:lnTo>
                  <a:lnTo>
                    <a:pt x="2079021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" name="Google Shape;601;g364ab0d36f6_0_404"/>
            <p:cNvSpPr/>
            <p:nvPr/>
          </p:nvSpPr>
          <p:spPr>
            <a:xfrm>
              <a:off x="14312160" y="7222680"/>
              <a:ext cx="1127880" cy="46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DIGITAL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AUTOMATION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" name="Google Shape;602;g364ab0d36f6_0_404"/>
            <p:cNvSpPr/>
            <p:nvPr/>
          </p:nvSpPr>
          <p:spPr>
            <a:xfrm>
              <a:off x="14109840" y="6528600"/>
              <a:ext cx="1532160" cy="394560"/>
            </a:xfrm>
            <a:custGeom>
              <a:avLst/>
              <a:gdLst>
                <a:gd name="textAreaLeft" fmla="*/ 0 w 1532160"/>
                <a:gd name="textAreaRight" fmla="*/ 1534320 w 1532160"/>
                <a:gd name="textAreaTop" fmla="*/ 0 h 394560"/>
                <a:gd name="textAreaBottom" fmla="*/ 396720 h 394560"/>
              </a:gdLst>
              <a:ahLst/>
              <a:cxnLst/>
              <a:rect l="textAreaLeft" t="textAreaTop" r="textAreaRight" b="textAreaBottom"/>
              <a:pathLst>
                <a:path w="2045849" h="528965">
                  <a:moveTo>
                    <a:pt x="0" y="0"/>
                  </a:moveTo>
                  <a:lnTo>
                    <a:pt x="2045849" y="0"/>
                  </a:lnTo>
                  <a:lnTo>
                    <a:pt x="2045849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" name="Google Shape;603;g364ab0d36f6_0_404"/>
            <p:cNvSpPr/>
            <p:nvPr/>
          </p:nvSpPr>
          <p:spPr>
            <a:xfrm>
              <a:off x="16179840" y="7222680"/>
              <a:ext cx="11772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DATA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INTELLIGENCE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" name="Google Shape;604;g364ab0d36f6_0_404"/>
            <p:cNvSpPr/>
            <p:nvPr/>
          </p:nvSpPr>
          <p:spPr>
            <a:xfrm>
              <a:off x="15992280" y="6528600"/>
              <a:ext cx="1551960" cy="394560"/>
            </a:xfrm>
            <a:custGeom>
              <a:avLst/>
              <a:gdLst>
                <a:gd name="textAreaLeft" fmla="*/ 0 w 1551960"/>
                <a:gd name="textAreaRight" fmla="*/ 1554120 w 1551960"/>
                <a:gd name="textAreaTop" fmla="*/ 0 h 394560"/>
                <a:gd name="textAreaBottom" fmla="*/ 396720 h 394560"/>
              </a:gdLst>
              <a:ahLst/>
              <a:cxnLst/>
              <a:rect l="textAreaLeft" t="textAreaTop" r="textAreaRight" b="textAreaBottom"/>
              <a:pathLst>
                <a:path w="2072003" h="528965">
                  <a:moveTo>
                    <a:pt x="0" y="0"/>
                  </a:moveTo>
                  <a:lnTo>
                    <a:pt x="2072003" y="0"/>
                  </a:lnTo>
                  <a:lnTo>
                    <a:pt x="2072003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410" name="Google Shape;605;g364ab0d36f6_0_404" descr=""/>
          <p:cNvPicPr/>
          <p:nvPr/>
        </p:nvPicPr>
        <p:blipFill>
          <a:blip r:embed="rId10"/>
          <a:stretch/>
        </p:blipFill>
        <p:spPr>
          <a:xfrm>
            <a:off x="10116360" y="4064040"/>
            <a:ext cx="4392000" cy="131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1" name="Google Shape;606;g364ab0d36f6_0_404" descr=""/>
          <p:cNvPicPr/>
          <p:nvPr/>
        </p:nvPicPr>
        <p:blipFill>
          <a:blip r:embed="rId11"/>
          <a:stretch/>
        </p:blipFill>
        <p:spPr>
          <a:xfrm>
            <a:off x="11317320" y="1195560"/>
            <a:ext cx="4969080" cy="1861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2" name="Google Shape;607;g364ab0d36f6_0_404" descr=""/>
          <p:cNvPicPr/>
          <p:nvPr/>
        </p:nvPicPr>
        <p:blipFill>
          <a:blip r:embed="rId12"/>
          <a:stretch/>
        </p:blipFill>
        <p:spPr>
          <a:xfrm>
            <a:off x="16580160" y="0"/>
            <a:ext cx="1048320" cy="1483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616;g39ce4d7d117_0_0"/>
          <p:cNvGrpSpPr/>
          <p:nvPr/>
        </p:nvGrpSpPr>
        <p:grpSpPr>
          <a:xfrm>
            <a:off x="5193720" y="6495120"/>
            <a:ext cx="3672360" cy="3099240"/>
            <a:chOff x="5193720" y="6495120"/>
            <a:chExt cx="3672360" cy="3099240"/>
          </a:xfrm>
        </p:grpSpPr>
        <p:sp>
          <p:nvSpPr>
            <p:cNvPr id="414" name="Google Shape;617;g39ce4d7d117_0_0"/>
            <p:cNvSpPr/>
            <p:nvPr/>
          </p:nvSpPr>
          <p:spPr>
            <a:xfrm>
              <a:off x="5193720" y="649512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" name="Google Shape;618;g39ce4d7d117_0_0"/>
            <p:cNvSpPr/>
            <p:nvPr/>
          </p:nvSpPr>
          <p:spPr>
            <a:xfrm>
              <a:off x="6571080" y="7369920"/>
              <a:ext cx="713160" cy="17352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173520"/>
                <a:gd name="textAreaBottom" fmla="*/ 175680 h 173520"/>
              </a:gdLst>
              <a:ahLst/>
              <a:cxnLst/>
              <a:rect l="textAreaLeft" t="textAreaTop" r="textAreaRight" b="textAreaBottom"/>
              <a:pathLst>
                <a:path w="953897" h="234188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" name="Google Shape;619;g39ce4d7d117_0_0"/>
            <p:cNvSpPr/>
            <p:nvPr/>
          </p:nvSpPr>
          <p:spPr>
            <a:xfrm>
              <a:off x="5529240" y="7255800"/>
              <a:ext cx="713160" cy="25704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257040"/>
                <a:gd name="textAreaBottom" fmla="*/ 259200 h 257040"/>
              </a:gdLst>
              <a:ahLst/>
              <a:cxnLst/>
              <a:rect l="textAreaLeft" t="textAreaTop" r="textAreaRight" b="textAreaBottom"/>
              <a:pathLst>
                <a:path w="953897" h="345821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" name="Google Shape;620;g39ce4d7d117_0_0"/>
            <p:cNvSpPr/>
            <p:nvPr/>
          </p:nvSpPr>
          <p:spPr>
            <a:xfrm>
              <a:off x="5591520" y="8956440"/>
              <a:ext cx="398880" cy="144720"/>
            </a:xfrm>
            <a:custGeom>
              <a:avLst/>
              <a:gdLst>
                <a:gd name="textAreaLeft" fmla="*/ 0 w 398880"/>
                <a:gd name="textAreaRight" fmla="*/ 401040 w 398880"/>
                <a:gd name="textAreaTop" fmla="*/ 0 h 144720"/>
                <a:gd name="textAreaBottom" fmla="*/ 146880 h 144720"/>
              </a:gdLst>
              <a:ahLst/>
              <a:cxnLst/>
              <a:rect l="textAreaLeft" t="textAreaTop" r="textAreaRight" b="textAreaBottom"/>
              <a:pathLst>
                <a:path w="534670" h="195707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" name="Google Shape;621;g39ce4d7d117_0_0"/>
            <p:cNvSpPr/>
            <p:nvPr/>
          </p:nvSpPr>
          <p:spPr>
            <a:xfrm>
              <a:off x="6961680" y="7837920"/>
              <a:ext cx="271440" cy="271440"/>
            </a:xfrm>
            <a:custGeom>
              <a:avLst/>
              <a:gdLst>
                <a:gd name="textAreaLeft" fmla="*/ 0 w 271440"/>
                <a:gd name="textAreaRight" fmla="*/ 273600 w 271440"/>
                <a:gd name="textAreaTop" fmla="*/ 0 h 271440"/>
                <a:gd name="textAreaBottom" fmla="*/ 273600 h 271440"/>
              </a:gdLst>
              <a:ahLst/>
              <a:cxnLst/>
              <a:rect l="textAreaLeft" t="textAreaTop" r="textAreaRight" b="textAreaBottom"/>
              <a:pathLst>
                <a:path w="364871" h="364871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" name="Google Shape;622;g39ce4d7d117_0_0"/>
            <p:cNvSpPr/>
            <p:nvPr/>
          </p:nvSpPr>
          <p:spPr>
            <a:xfrm>
              <a:off x="6204960" y="8922240"/>
              <a:ext cx="438120" cy="218520"/>
            </a:xfrm>
            <a:custGeom>
              <a:avLst/>
              <a:gdLst>
                <a:gd name="textAreaLeft" fmla="*/ 0 w 438120"/>
                <a:gd name="textAreaRight" fmla="*/ 440280 w 438120"/>
                <a:gd name="textAreaTop" fmla="*/ 0 h 218520"/>
                <a:gd name="textAreaBottom" fmla="*/ 220680 h 218520"/>
              </a:gdLst>
              <a:ahLst/>
              <a:cxnLst/>
              <a:rect l="textAreaLeft" t="textAreaTop" r="textAreaRight" b="textAreaBottom"/>
              <a:pathLst>
                <a:path w="587121" h="294005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" name="Google Shape;623;g39ce4d7d117_0_0"/>
            <p:cNvSpPr/>
            <p:nvPr/>
          </p:nvSpPr>
          <p:spPr>
            <a:xfrm>
              <a:off x="6172920" y="7818840"/>
              <a:ext cx="644040" cy="309600"/>
            </a:xfrm>
            <a:custGeom>
              <a:avLst/>
              <a:gdLst>
                <a:gd name="textAreaLeft" fmla="*/ 0 w 644040"/>
                <a:gd name="textAreaRight" fmla="*/ 646200 w 644040"/>
                <a:gd name="textAreaTop" fmla="*/ 0 h 309600"/>
                <a:gd name="textAreaBottom" fmla="*/ 311760 h 309600"/>
              </a:gdLst>
              <a:ahLst/>
              <a:cxnLst/>
              <a:rect l="textAreaLeft" t="textAreaTop" r="textAreaRight" b="textAreaBottom"/>
              <a:pathLst>
                <a:path w="861568" h="415798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" name="Google Shape;624;g39ce4d7d117_0_0"/>
            <p:cNvSpPr/>
            <p:nvPr/>
          </p:nvSpPr>
          <p:spPr>
            <a:xfrm>
              <a:off x="6869880" y="8844480"/>
              <a:ext cx="653040" cy="306000"/>
            </a:xfrm>
            <a:custGeom>
              <a:avLst/>
              <a:gdLst>
                <a:gd name="textAreaLeft" fmla="*/ 0 w 653040"/>
                <a:gd name="textAreaRight" fmla="*/ 655200 w 653040"/>
                <a:gd name="textAreaTop" fmla="*/ 0 h 306000"/>
                <a:gd name="textAreaBottom" fmla="*/ 308160 h 306000"/>
              </a:gdLst>
              <a:ahLst/>
              <a:cxnLst/>
              <a:rect l="textAreaLeft" t="textAreaTop" r="textAreaRight" b="textAreaBottom"/>
              <a:pathLst>
                <a:path w="873760" h="410718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" name="Google Shape;625;g39ce4d7d117_0_0"/>
            <p:cNvSpPr/>
            <p:nvPr/>
          </p:nvSpPr>
          <p:spPr>
            <a:xfrm>
              <a:off x="7674120" y="8742960"/>
              <a:ext cx="438120" cy="532800"/>
            </a:xfrm>
            <a:custGeom>
              <a:avLst/>
              <a:gdLst>
                <a:gd name="textAreaLeft" fmla="*/ 0 w 438120"/>
                <a:gd name="textAreaRight" fmla="*/ 440280 w 438120"/>
                <a:gd name="textAreaTop" fmla="*/ 0 h 532800"/>
                <a:gd name="textAreaBottom" fmla="*/ 534960 h 532800"/>
              </a:gdLst>
              <a:ahLst/>
              <a:cxnLst/>
              <a:rect l="textAreaLeft" t="textAreaTop" r="textAreaRight" b="textAreaBottom"/>
              <a:pathLst>
                <a:path w="587121" h="713359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" name="Google Shape;626;g39ce4d7d117_0_0"/>
            <p:cNvSpPr/>
            <p:nvPr/>
          </p:nvSpPr>
          <p:spPr>
            <a:xfrm>
              <a:off x="5569200" y="8380800"/>
              <a:ext cx="517680" cy="285120"/>
            </a:xfrm>
            <a:custGeom>
              <a:avLst/>
              <a:gdLst>
                <a:gd name="textAreaLeft" fmla="*/ 0 w 517680"/>
                <a:gd name="textAreaRight" fmla="*/ 519840 w 517680"/>
                <a:gd name="textAreaTop" fmla="*/ 0 h 285120"/>
                <a:gd name="textAreaBottom" fmla="*/ 287280 h 285120"/>
              </a:gdLst>
              <a:ahLst/>
              <a:cxnLst/>
              <a:rect l="textAreaLeft" t="textAreaTop" r="textAreaRight" b="textAreaBottom"/>
              <a:pathLst>
                <a:path w="693293" h="382905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" name="Google Shape;627;g39ce4d7d117_0_0"/>
            <p:cNvSpPr/>
            <p:nvPr/>
          </p:nvSpPr>
          <p:spPr>
            <a:xfrm>
              <a:off x="5628600" y="7784640"/>
              <a:ext cx="378360" cy="378000"/>
            </a:xfrm>
            <a:custGeom>
              <a:avLst/>
              <a:gdLst>
                <a:gd name="textAreaLeft" fmla="*/ 0 w 378360"/>
                <a:gd name="textAreaRight" fmla="*/ 380520 w 378360"/>
                <a:gd name="textAreaTop" fmla="*/ 0 h 378000"/>
                <a:gd name="textAreaBottom" fmla="*/ 380160 h 378000"/>
              </a:gdLst>
              <a:ahLst/>
              <a:cxnLst/>
              <a:rect l="textAreaLeft" t="textAreaTop" r="textAreaRight" b="textAreaBottom"/>
              <a:pathLst>
                <a:path w="507238" h="50673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" name="Google Shape;628;g39ce4d7d117_0_0"/>
            <p:cNvSpPr/>
            <p:nvPr/>
          </p:nvSpPr>
          <p:spPr>
            <a:xfrm>
              <a:off x="7284240" y="8381520"/>
              <a:ext cx="668880" cy="214560"/>
            </a:xfrm>
            <a:custGeom>
              <a:avLst/>
              <a:gdLst>
                <a:gd name="textAreaLeft" fmla="*/ 0 w 668880"/>
                <a:gd name="textAreaRight" fmla="*/ 671040 w 668880"/>
                <a:gd name="textAreaTop" fmla="*/ 0 h 214560"/>
                <a:gd name="textAreaBottom" fmla="*/ 216720 h 214560"/>
              </a:gdLst>
              <a:ahLst/>
              <a:cxnLst/>
              <a:rect l="textAreaLeft" t="textAreaTop" r="textAreaRight" b="textAreaBottom"/>
              <a:pathLst>
                <a:path w="894588" h="289052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" name="Google Shape;629;g39ce4d7d117_0_0"/>
            <p:cNvSpPr/>
            <p:nvPr/>
          </p:nvSpPr>
          <p:spPr>
            <a:xfrm>
              <a:off x="6329160" y="8384760"/>
              <a:ext cx="713160" cy="23436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234360"/>
                <a:gd name="textAreaBottom" fmla="*/ 236520 h 234360"/>
              </a:gdLst>
              <a:ahLst/>
              <a:cxnLst/>
              <a:rect l="textAreaLeft" t="textAreaTop" r="textAreaRight" b="textAreaBottom"/>
              <a:pathLst>
                <a:path w="953770" h="315468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" name="Google Shape;630;g39ce4d7d117_0_0"/>
            <p:cNvSpPr/>
            <p:nvPr/>
          </p:nvSpPr>
          <p:spPr>
            <a:xfrm>
              <a:off x="7531560" y="7787880"/>
              <a:ext cx="609120" cy="336960"/>
            </a:xfrm>
            <a:custGeom>
              <a:avLst/>
              <a:gdLst>
                <a:gd name="textAreaLeft" fmla="*/ 0 w 609120"/>
                <a:gd name="textAreaRight" fmla="*/ 611280 w 609120"/>
                <a:gd name="textAreaTop" fmla="*/ 0 h 336960"/>
                <a:gd name="textAreaBottom" fmla="*/ 339120 h 336960"/>
              </a:gdLst>
              <a:ahLst/>
              <a:cxnLst/>
              <a:rect l="textAreaLeft" t="textAreaTop" r="textAreaRight" b="textAreaBottom"/>
              <a:pathLst>
                <a:path w="815213" h="451993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" name="Google Shape;631;g39ce4d7d117_0_0"/>
            <p:cNvSpPr/>
            <p:nvPr/>
          </p:nvSpPr>
          <p:spPr>
            <a:xfrm>
              <a:off x="7487280" y="7282080"/>
              <a:ext cx="878040" cy="357840"/>
            </a:xfrm>
            <a:custGeom>
              <a:avLst/>
              <a:gdLst>
                <a:gd name="textAreaLeft" fmla="*/ 0 w 878040"/>
                <a:gd name="textAreaRight" fmla="*/ 880200 w 878040"/>
                <a:gd name="textAreaTop" fmla="*/ 0 h 357840"/>
                <a:gd name="textAreaBottom" fmla="*/ 360000 h 357840"/>
              </a:gdLst>
              <a:ahLst/>
              <a:cxnLst/>
              <a:rect l="textAreaLeft" t="textAreaTop" r="textAreaRight" b="textAreaBottom"/>
              <a:pathLst>
                <a:path w="1173734" h="479806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" name="Google Shape;632;g39ce4d7d117_0_0"/>
            <p:cNvSpPr/>
            <p:nvPr/>
          </p:nvSpPr>
          <p:spPr>
            <a:xfrm>
              <a:off x="8168760" y="8903880"/>
              <a:ext cx="513000" cy="24912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249120"/>
                <a:gd name="textAreaBottom" fmla="*/ 251280 h 249120"/>
              </a:gdLst>
              <a:ahLst/>
              <a:cxnLst/>
              <a:rect l="textAreaLeft" t="textAreaTop" r="textAreaRight" b="textAreaBottom"/>
              <a:pathLst>
                <a:path w="686689" h="33528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" name="Google Shape;633;g39ce4d7d117_0_0"/>
            <p:cNvSpPr/>
            <p:nvPr/>
          </p:nvSpPr>
          <p:spPr>
            <a:xfrm>
              <a:off x="5453640" y="6654600"/>
              <a:ext cx="3107160" cy="328680"/>
            </a:xfrm>
            <a:prstGeom prst="rect">
              <a:avLst/>
            </a:pr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Outros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31" name="Google Shape;634;g39ce4d7d117_0_0"/>
          <p:cNvGrpSpPr/>
          <p:nvPr/>
        </p:nvGrpSpPr>
        <p:grpSpPr>
          <a:xfrm>
            <a:off x="1006200" y="2923920"/>
            <a:ext cx="3669120" cy="3099240"/>
            <a:chOff x="1006200" y="2923920"/>
            <a:chExt cx="3669120" cy="3099240"/>
          </a:xfrm>
        </p:grpSpPr>
        <p:sp>
          <p:nvSpPr>
            <p:cNvPr id="432" name="Google Shape;635;g39ce4d7d117_0_0"/>
            <p:cNvSpPr/>
            <p:nvPr/>
          </p:nvSpPr>
          <p:spPr>
            <a:xfrm>
              <a:off x="1006200" y="2923920"/>
              <a:ext cx="3669120" cy="3099240"/>
            </a:xfrm>
            <a:custGeom>
              <a:avLst/>
              <a:gdLst>
                <a:gd name="textAreaLeft" fmla="*/ 0 w 3669120"/>
                <a:gd name="textAreaRight" fmla="*/ 3671280 w 366912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" name="Google Shape;636;g39ce4d7d117_0_0"/>
            <p:cNvSpPr/>
            <p:nvPr/>
          </p:nvSpPr>
          <p:spPr>
            <a:xfrm>
              <a:off x="2508840" y="3795120"/>
              <a:ext cx="806760" cy="601200"/>
            </a:xfrm>
            <a:custGeom>
              <a:avLst/>
              <a:gdLst>
                <a:gd name="textAreaLeft" fmla="*/ 0 w 806760"/>
                <a:gd name="textAreaRight" fmla="*/ 808920 w 806760"/>
                <a:gd name="textAreaTop" fmla="*/ 0 h 601200"/>
                <a:gd name="textAreaBottom" fmla="*/ 603360 h 601200"/>
              </a:gdLst>
              <a:ahLst/>
              <a:cxnLst/>
              <a:rect l="textAreaLeft" t="textAreaTop" r="textAreaRight" b="textAreaBottom"/>
              <a:pathLst>
                <a:path w="1078357" h="804418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" name="Google Shape;637;g39ce4d7d117_0_0"/>
            <p:cNvSpPr/>
            <p:nvPr/>
          </p:nvSpPr>
          <p:spPr>
            <a:xfrm>
              <a:off x="3738240" y="3811320"/>
              <a:ext cx="571680" cy="569160"/>
            </a:xfrm>
            <a:custGeom>
              <a:avLst/>
              <a:gdLst>
                <a:gd name="textAreaLeft" fmla="*/ 0 w 571680"/>
                <a:gd name="textAreaRight" fmla="*/ 573840 w 571680"/>
                <a:gd name="textAreaTop" fmla="*/ 0 h 569160"/>
                <a:gd name="textAreaBottom" fmla="*/ 571320 h 569160"/>
              </a:gdLst>
              <a:ahLst/>
              <a:cxnLst/>
              <a:rect l="textAreaLeft" t="textAreaTop" r="textAreaRight" b="textAreaBottom"/>
              <a:pathLst>
                <a:path w="765175" h="76200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" name="Google Shape;638;g39ce4d7d117_0_0"/>
            <p:cNvSpPr/>
            <p:nvPr/>
          </p:nvSpPr>
          <p:spPr>
            <a:xfrm>
              <a:off x="1368000" y="3780720"/>
              <a:ext cx="892800" cy="630360"/>
            </a:xfrm>
            <a:custGeom>
              <a:avLst/>
              <a:gdLst>
                <a:gd name="textAreaLeft" fmla="*/ 0 w 892800"/>
                <a:gd name="textAreaRight" fmla="*/ 894960 w 892800"/>
                <a:gd name="textAreaTop" fmla="*/ 0 h 630360"/>
                <a:gd name="textAreaBottom" fmla="*/ 632520 h 630360"/>
              </a:gdLst>
              <a:ahLst/>
              <a:cxnLst/>
              <a:rect l="textAreaLeft" t="textAreaTop" r="textAreaRight" b="textAreaBottom"/>
              <a:pathLst>
                <a:path w="1193419" h="84328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" name="Google Shape;639;g39ce4d7d117_0_0"/>
            <p:cNvSpPr/>
            <p:nvPr/>
          </p:nvSpPr>
          <p:spPr>
            <a:xfrm>
              <a:off x="1582560" y="4623480"/>
              <a:ext cx="649440" cy="554400"/>
            </a:xfrm>
            <a:custGeom>
              <a:avLst/>
              <a:gdLst>
                <a:gd name="textAreaLeft" fmla="*/ 0 w 649440"/>
                <a:gd name="textAreaRight" fmla="*/ 651600 w 649440"/>
                <a:gd name="textAreaTop" fmla="*/ 0 h 554400"/>
                <a:gd name="textAreaBottom" fmla="*/ 556560 h 554400"/>
              </a:gdLst>
              <a:ahLst/>
              <a:cxnLst/>
              <a:rect l="textAreaLeft" t="textAreaTop" r="textAreaRight" b="textAreaBottom"/>
              <a:pathLst>
                <a:path w="868807" h="742315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" name="Google Shape;640;g39ce4d7d117_0_0"/>
            <p:cNvSpPr/>
            <p:nvPr/>
          </p:nvSpPr>
          <p:spPr>
            <a:xfrm>
              <a:off x="2503800" y="4729680"/>
              <a:ext cx="1625040" cy="342360"/>
            </a:xfrm>
            <a:custGeom>
              <a:avLst/>
              <a:gdLst>
                <a:gd name="textAreaLeft" fmla="*/ 0 w 1625040"/>
                <a:gd name="textAreaRight" fmla="*/ 1627200 w 1625040"/>
                <a:gd name="textAreaTop" fmla="*/ 0 h 342360"/>
                <a:gd name="textAreaBottom" fmla="*/ 344520 h 342360"/>
              </a:gdLst>
              <a:ahLst/>
              <a:cxnLst/>
              <a:rect l="textAreaLeft" t="textAreaTop" r="textAreaRight" b="textAreaBottom"/>
              <a:pathLst>
                <a:path w="2169541" h="459359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" name="Google Shape;641;g39ce4d7d117_0_0"/>
            <p:cNvSpPr/>
            <p:nvPr/>
          </p:nvSpPr>
          <p:spPr>
            <a:xfrm>
              <a:off x="1351080" y="5357160"/>
              <a:ext cx="1825200" cy="371160"/>
            </a:xfrm>
            <a:custGeom>
              <a:avLst/>
              <a:gdLst>
                <a:gd name="textAreaLeft" fmla="*/ 0 w 1825200"/>
                <a:gd name="textAreaRight" fmla="*/ 1827360 w 1825200"/>
                <a:gd name="textAreaTop" fmla="*/ 0 h 371160"/>
                <a:gd name="textAreaBottom" fmla="*/ 373320 h 371160"/>
              </a:gdLst>
              <a:ahLst/>
              <a:cxnLst/>
              <a:rect l="textAreaLeft" t="textAreaTop" r="textAreaRight" b="textAreaBottom"/>
              <a:pathLst>
                <a:path w="2436241" h="497713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" name="Google Shape;642;g39ce4d7d117_0_0"/>
            <p:cNvSpPr/>
            <p:nvPr/>
          </p:nvSpPr>
          <p:spPr>
            <a:xfrm>
              <a:off x="3555360" y="5146200"/>
              <a:ext cx="769680" cy="615240"/>
            </a:xfrm>
            <a:custGeom>
              <a:avLst/>
              <a:gdLst>
                <a:gd name="textAreaLeft" fmla="*/ 0 w 769680"/>
                <a:gd name="textAreaRight" fmla="*/ 771840 w 769680"/>
                <a:gd name="textAreaTop" fmla="*/ 0 h 615240"/>
                <a:gd name="textAreaBottom" fmla="*/ 617400 h 615240"/>
              </a:gdLst>
              <a:ahLst/>
              <a:cxnLst/>
              <a:rect l="textAreaLeft" t="textAreaTop" r="textAreaRight" b="textAreaBottom"/>
              <a:pathLst>
                <a:path w="1028954" h="823087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" name="Google Shape;643;g39ce4d7d117_0_0"/>
            <p:cNvSpPr/>
            <p:nvPr/>
          </p:nvSpPr>
          <p:spPr>
            <a:xfrm>
              <a:off x="1256040" y="3083400"/>
              <a:ext cx="31071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Auto e Transportes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41" name="Google Shape;644;g39ce4d7d117_0_0"/>
          <p:cNvGrpSpPr/>
          <p:nvPr/>
        </p:nvGrpSpPr>
        <p:grpSpPr>
          <a:xfrm>
            <a:off x="13583880" y="2923920"/>
            <a:ext cx="3672360" cy="6670440"/>
            <a:chOff x="13583880" y="2923920"/>
            <a:chExt cx="3672360" cy="6670440"/>
          </a:xfrm>
        </p:grpSpPr>
        <p:sp>
          <p:nvSpPr>
            <p:cNvPr id="442" name="Google Shape;645;g39ce4d7d117_0_0"/>
            <p:cNvSpPr/>
            <p:nvPr/>
          </p:nvSpPr>
          <p:spPr>
            <a:xfrm>
              <a:off x="13583880" y="2923920"/>
              <a:ext cx="3672360" cy="66704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6670440"/>
                <a:gd name="textAreaBottom" fmla="*/ 6672600 h 66704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" name="Google Shape;646;g39ce4d7d117_0_0"/>
            <p:cNvSpPr/>
            <p:nvPr/>
          </p:nvSpPr>
          <p:spPr>
            <a:xfrm>
              <a:off x="16131600" y="4763160"/>
              <a:ext cx="851040" cy="713520"/>
            </a:xfrm>
            <a:custGeom>
              <a:avLst/>
              <a:gdLst>
                <a:gd name="textAreaLeft" fmla="*/ 0 w 851040"/>
                <a:gd name="textAreaRight" fmla="*/ 853200 w 851040"/>
                <a:gd name="textAreaTop" fmla="*/ 0 h 713520"/>
                <a:gd name="textAreaBottom" fmla="*/ 715680 h 713520"/>
              </a:gdLst>
              <a:ahLst/>
              <a:cxnLst/>
              <a:rect l="textAreaLeft" t="textAreaTop" r="textAreaRight" b="textAreaBottom"/>
              <a:pathLst>
                <a:path w="1137412" h="443611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" name="Google Shape;647;g39ce4d7d117_0_0"/>
            <p:cNvSpPr/>
            <p:nvPr/>
          </p:nvSpPr>
          <p:spPr>
            <a:xfrm>
              <a:off x="14860800" y="4721400"/>
              <a:ext cx="1135080" cy="797400"/>
            </a:xfrm>
            <a:custGeom>
              <a:avLst/>
              <a:gdLst>
                <a:gd name="textAreaLeft" fmla="*/ 0 w 1135080"/>
                <a:gd name="textAreaRight" fmla="*/ 1137240 w 1135080"/>
                <a:gd name="textAreaTop" fmla="*/ 0 h 797400"/>
                <a:gd name="textAreaBottom" fmla="*/ 799560 h 797400"/>
              </a:gdLst>
              <a:ahLst/>
              <a:cxnLst/>
              <a:rect l="textAreaLeft" t="textAreaTop" r="textAreaRight" b="textAreaBottom"/>
              <a:pathLst>
                <a:path w="1516507" h="495427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" name="Google Shape;648;g39ce4d7d117_0_0"/>
            <p:cNvSpPr/>
            <p:nvPr/>
          </p:nvSpPr>
          <p:spPr>
            <a:xfrm>
              <a:off x="14193720" y="7821000"/>
              <a:ext cx="973800" cy="753840"/>
            </a:xfrm>
            <a:custGeom>
              <a:avLst/>
              <a:gdLst>
                <a:gd name="textAreaLeft" fmla="*/ 0 w 973800"/>
                <a:gd name="textAreaRight" fmla="*/ 975960 w 973800"/>
                <a:gd name="textAreaTop" fmla="*/ 0 h 753840"/>
                <a:gd name="textAreaBottom" fmla="*/ 756000 h 753840"/>
              </a:gdLst>
              <a:ahLst/>
              <a:cxnLst/>
              <a:rect l="textAreaLeft" t="textAreaTop" r="textAreaRight" b="textAreaBottom"/>
              <a:pathLst>
                <a:path w="1301496" h="468503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" name="Google Shape;649;g39ce4d7d117_0_0"/>
            <p:cNvSpPr/>
            <p:nvPr/>
          </p:nvSpPr>
          <p:spPr>
            <a:xfrm>
              <a:off x="13934520" y="6020640"/>
              <a:ext cx="1378080" cy="1535400"/>
            </a:xfrm>
            <a:custGeom>
              <a:avLst/>
              <a:gdLst>
                <a:gd name="textAreaLeft" fmla="*/ 0 w 1378080"/>
                <a:gd name="textAreaRight" fmla="*/ 1380240 w 1378080"/>
                <a:gd name="textAreaTop" fmla="*/ 0 h 1535400"/>
                <a:gd name="textAreaBottom" fmla="*/ 1537560 h 1535400"/>
              </a:gdLst>
              <a:ahLst/>
              <a:cxnLst/>
              <a:rect l="textAreaLeft" t="textAreaTop" r="textAreaRight" b="textAreaBottom"/>
              <a:pathLst>
                <a:path w="1840357" h="952881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" name="Google Shape;650;g39ce4d7d117_0_0"/>
            <p:cNvSpPr/>
            <p:nvPr/>
          </p:nvSpPr>
          <p:spPr>
            <a:xfrm>
              <a:off x="13865760" y="4362480"/>
              <a:ext cx="837720" cy="1392840"/>
            </a:xfrm>
            <a:custGeom>
              <a:avLst/>
              <a:gdLst>
                <a:gd name="textAreaLeft" fmla="*/ 0 w 837720"/>
                <a:gd name="textAreaRight" fmla="*/ 839880 w 837720"/>
                <a:gd name="textAreaTop" fmla="*/ 0 h 1392840"/>
                <a:gd name="textAreaBottom" fmla="*/ 1395000 h 1392840"/>
              </a:gdLst>
              <a:ahLst/>
              <a:cxnLst/>
              <a:rect l="textAreaLeft" t="textAreaTop" r="textAreaRight" b="textAreaBottom"/>
              <a:pathLst>
                <a:path w="1119886" h="864616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" name="Google Shape;651;g39ce4d7d117_0_0"/>
            <p:cNvSpPr/>
            <p:nvPr/>
          </p:nvSpPr>
          <p:spPr>
            <a:xfrm>
              <a:off x="15697080" y="7263000"/>
              <a:ext cx="1045800" cy="534240"/>
            </a:xfrm>
            <a:custGeom>
              <a:avLst/>
              <a:gdLst>
                <a:gd name="textAreaLeft" fmla="*/ 0 w 1045800"/>
                <a:gd name="textAreaRight" fmla="*/ 1047960 w 1045800"/>
                <a:gd name="textAreaTop" fmla="*/ 0 h 534240"/>
                <a:gd name="textAreaBottom" fmla="*/ 536400 h 534240"/>
              </a:gdLst>
              <a:ahLst/>
              <a:cxnLst/>
              <a:rect l="textAreaLeft" t="textAreaTop" r="textAreaRight" b="textAreaBottom"/>
              <a:pathLst>
                <a:path w="1397381" h="332486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" name="Google Shape;652;g39ce4d7d117_0_0"/>
            <p:cNvSpPr/>
            <p:nvPr/>
          </p:nvSpPr>
          <p:spPr>
            <a:xfrm>
              <a:off x="15640200" y="8158680"/>
              <a:ext cx="1349280" cy="609480"/>
            </a:xfrm>
            <a:custGeom>
              <a:avLst/>
              <a:gdLst>
                <a:gd name="textAreaLeft" fmla="*/ 0 w 1349280"/>
                <a:gd name="textAreaRight" fmla="*/ 1351440 w 1349280"/>
                <a:gd name="textAreaTop" fmla="*/ 0 h 609480"/>
                <a:gd name="textAreaBottom" fmla="*/ 611640 h 609480"/>
              </a:gdLst>
              <a:ahLst/>
              <a:cxnLst/>
              <a:rect l="textAreaLeft" t="textAreaTop" r="textAreaRight" b="textAreaBottom"/>
              <a:pathLst>
                <a:path w="1802130" h="378968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" name="Google Shape;653;g39ce4d7d117_0_0"/>
            <p:cNvSpPr/>
            <p:nvPr/>
          </p:nvSpPr>
          <p:spPr>
            <a:xfrm>
              <a:off x="15432840" y="6081120"/>
              <a:ext cx="1471320" cy="619560"/>
            </a:xfrm>
            <a:custGeom>
              <a:avLst/>
              <a:gdLst>
                <a:gd name="textAreaLeft" fmla="*/ 0 w 1471320"/>
                <a:gd name="textAreaRight" fmla="*/ 1473480 w 1471320"/>
                <a:gd name="textAreaTop" fmla="*/ 0 h 619560"/>
                <a:gd name="textAreaBottom" fmla="*/ 621720 h 619560"/>
              </a:gdLst>
              <a:ahLst/>
              <a:cxnLst/>
              <a:rect l="textAreaLeft" t="textAreaTop" r="textAreaRight" b="textAreaBottom"/>
              <a:pathLst>
                <a:path w="1964436" h="385191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" name="Google Shape;654;g39ce4d7d117_0_0"/>
            <p:cNvSpPr/>
            <p:nvPr/>
          </p:nvSpPr>
          <p:spPr>
            <a:xfrm>
              <a:off x="13875120" y="3122280"/>
              <a:ext cx="31071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Industria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52" name="Google Shape;655;g39ce4d7d117_0_0"/>
          <p:cNvGrpSpPr/>
          <p:nvPr/>
        </p:nvGrpSpPr>
        <p:grpSpPr>
          <a:xfrm>
            <a:off x="1006200" y="6526800"/>
            <a:ext cx="3669120" cy="3099240"/>
            <a:chOff x="1006200" y="6526800"/>
            <a:chExt cx="3669120" cy="3099240"/>
          </a:xfrm>
        </p:grpSpPr>
        <p:sp>
          <p:nvSpPr>
            <p:cNvPr id="453" name="Google Shape;656;g39ce4d7d117_0_0"/>
            <p:cNvSpPr/>
            <p:nvPr/>
          </p:nvSpPr>
          <p:spPr>
            <a:xfrm>
              <a:off x="1006200" y="6526800"/>
              <a:ext cx="3669120" cy="3099240"/>
            </a:xfrm>
            <a:custGeom>
              <a:avLst/>
              <a:gdLst>
                <a:gd name="textAreaLeft" fmla="*/ 0 w 3669120"/>
                <a:gd name="textAreaRight" fmla="*/ 3671280 w 366912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" name="Google Shape;657;g39ce4d7d117_0_0"/>
            <p:cNvSpPr/>
            <p:nvPr/>
          </p:nvSpPr>
          <p:spPr>
            <a:xfrm>
              <a:off x="1746000" y="8845560"/>
              <a:ext cx="541080" cy="380520"/>
            </a:xfrm>
            <a:custGeom>
              <a:avLst/>
              <a:gdLst>
                <a:gd name="textAreaLeft" fmla="*/ 0 w 541080"/>
                <a:gd name="textAreaRight" fmla="*/ 543240 w 541080"/>
                <a:gd name="textAreaTop" fmla="*/ 0 h 380520"/>
                <a:gd name="textAreaBottom" fmla="*/ 382680 h 380520"/>
              </a:gdLst>
              <a:ahLst/>
              <a:cxnLst/>
              <a:rect l="textAreaLeft" t="textAreaTop" r="textAreaRight" b="textAreaBottom"/>
              <a:pathLst>
                <a:path w="724408" h="510413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" name="Google Shape;658;g39ce4d7d117_0_0"/>
            <p:cNvSpPr/>
            <p:nvPr/>
          </p:nvSpPr>
          <p:spPr>
            <a:xfrm>
              <a:off x="1508760" y="7282080"/>
              <a:ext cx="1015560" cy="462240"/>
            </a:xfrm>
            <a:custGeom>
              <a:avLst/>
              <a:gdLst>
                <a:gd name="textAreaLeft" fmla="*/ 0 w 1015560"/>
                <a:gd name="textAreaRight" fmla="*/ 1017720 w 1015560"/>
                <a:gd name="textAreaTop" fmla="*/ 0 h 462240"/>
                <a:gd name="textAreaBottom" fmla="*/ 464400 h 462240"/>
              </a:gdLst>
              <a:ahLst/>
              <a:cxnLst/>
              <a:rect l="textAreaLeft" t="textAreaTop" r="textAreaRight" b="textAreaBottom"/>
              <a:pathLst>
                <a:path w="1356995" h="619125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" name="Google Shape;659;g39ce4d7d117_0_0"/>
            <p:cNvSpPr/>
            <p:nvPr/>
          </p:nvSpPr>
          <p:spPr>
            <a:xfrm>
              <a:off x="1442520" y="8468280"/>
              <a:ext cx="1148400" cy="216360"/>
            </a:xfrm>
            <a:custGeom>
              <a:avLst/>
              <a:gdLst>
                <a:gd name="textAreaLeft" fmla="*/ 0 w 1148400"/>
                <a:gd name="textAreaRight" fmla="*/ 1150560 w 1148400"/>
                <a:gd name="textAreaTop" fmla="*/ 0 h 216360"/>
                <a:gd name="textAreaBottom" fmla="*/ 218520 h 216360"/>
              </a:gdLst>
              <a:ahLst/>
              <a:cxnLst/>
              <a:rect l="textAreaLeft" t="textAreaTop" r="textAreaRight" b="textAreaBottom"/>
              <a:pathLst>
                <a:path w="1534287" h="291465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" name="Google Shape;660;g39ce4d7d117_0_0"/>
            <p:cNvSpPr/>
            <p:nvPr/>
          </p:nvSpPr>
          <p:spPr>
            <a:xfrm>
              <a:off x="3026160" y="8897760"/>
              <a:ext cx="1086120" cy="275760"/>
            </a:xfrm>
            <a:custGeom>
              <a:avLst/>
              <a:gdLst>
                <a:gd name="textAreaLeft" fmla="*/ 0 w 1086120"/>
                <a:gd name="textAreaRight" fmla="*/ 1088280 w 1086120"/>
                <a:gd name="textAreaTop" fmla="*/ 0 h 275760"/>
                <a:gd name="textAreaBottom" fmla="*/ 277920 h 275760"/>
              </a:gdLst>
              <a:ahLst/>
              <a:cxnLst/>
              <a:rect l="textAreaLeft" t="textAreaTop" r="textAreaRight" b="textAreaBottom"/>
              <a:pathLst>
                <a:path w="1450975" h="370459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" name="Google Shape;661;g39ce4d7d117_0_0"/>
            <p:cNvSpPr/>
            <p:nvPr/>
          </p:nvSpPr>
          <p:spPr>
            <a:xfrm>
              <a:off x="1368000" y="7951680"/>
              <a:ext cx="1297080" cy="309240"/>
            </a:xfrm>
            <a:custGeom>
              <a:avLst/>
              <a:gdLst>
                <a:gd name="textAreaLeft" fmla="*/ 0 w 1297080"/>
                <a:gd name="textAreaRight" fmla="*/ 1299240 w 1297080"/>
                <a:gd name="textAreaTop" fmla="*/ 0 h 309240"/>
                <a:gd name="textAreaBottom" fmla="*/ 311400 h 309240"/>
              </a:gdLst>
              <a:ahLst/>
              <a:cxnLst/>
              <a:rect l="textAreaLeft" t="textAreaTop" r="textAreaRight" b="textAreaBottom"/>
              <a:pathLst>
                <a:path w="1732534" h="415417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" name="Google Shape;662;g39ce4d7d117_0_0"/>
            <p:cNvSpPr/>
            <p:nvPr/>
          </p:nvSpPr>
          <p:spPr>
            <a:xfrm>
              <a:off x="2890440" y="7393680"/>
              <a:ext cx="1566720" cy="311040"/>
            </a:xfrm>
            <a:custGeom>
              <a:avLst/>
              <a:gdLst>
                <a:gd name="textAreaLeft" fmla="*/ 0 w 1566720"/>
                <a:gd name="textAreaRight" fmla="*/ 1568880 w 1566720"/>
                <a:gd name="textAreaTop" fmla="*/ 0 h 311040"/>
                <a:gd name="textAreaBottom" fmla="*/ 313200 h 311040"/>
              </a:gdLst>
              <a:ahLst/>
              <a:cxnLst/>
              <a:rect l="textAreaLeft" t="textAreaTop" r="textAreaRight" b="textAreaBottom"/>
              <a:pathLst>
                <a:path w="2092071" h="417576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" name="Google Shape;663;g39ce4d7d117_0_0"/>
            <p:cNvSpPr/>
            <p:nvPr/>
          </p:nvSpPr>
          <p:spPr>
            <a:xfrm>
              <a:off x="3773520" y="8117640"/>
              <a:ext cx="693360" cy="367200"/>
            </a:xfrm>
            <a:custGeom>
              <a:avLst/>
              <a:gdLst>
                <a:gd name="textAreaLeft" fmla="*/ 0 w 693360"/>
                <a:gd name="textAreaRight" fmla="*/ 695520 w 693360"/>
                <a:gd name="textAreaTop" fmla="*/ 0 h 367200"/>
                <a:gd name="textAreaBottom" fmla="*/ 369360 h 367200"/>
              </a:gdLst>
              <a:ahLst/>
              <a:cxnLst/>
              <a:rect l="textAreaLeft" t="textAreaTop" r="textAreaRight" b="textAreaBottom"/>
              <a:pathLst>
                <a:path w="927354" h="492633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" name="Google Shape;664;g39ce4d7d117_0_0"/>
            <p:cNvSpPr/>
            <p:nvPr/>
          </p:nvSpPr>
          <p:spPr>
            <a:xfrm>
              <a:off x="2984400" y="8078400"/>
              <a:ext cx="624960" cy="445680"/>
            </a:xfrm>
            <a:custGeom>
              <a:avLst/>
              <a:gdLst>
                <a:gd name="textAreaLeft" fmla="*/ 0 w 624960"/>
                <a:gd name="textAreaRight" fmla="*/ 627120 w 624960"/>
                <a:gd name="textAreaTop" fmla="*/ 0 h 445680"/>
                <a:gd name="textAreaBottom" fmla="*/ 447840 h 445680"/>
              </a:gdLst>
              <a:ahLst/>
              <a:cxnLst/>
              <a:rect l="textAreaLeft" t="textAreaTop" r="textAreaRight" b="textAreaBottom"/>
              <a:pathLst>
                <a:path w="836041" h="597281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" name="Google Shape;665;g39ce4d7d117_0_0"/>
            <p:cNvSpPr/>
            <p:nvPr/>
          </p:nvSpPr>
          <p:spPr>
            <a:xfrm>
              <a:off x="1256040" y="6615360"/>
              <a:ext cx="31071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Saúde e Bem-estar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63" name="Google Shape;666;g39ce4d7d117_0_0"/>
          <p:cNvGrpSpPr/>
          <p:nvPr/>
        </p:nvGrpSpPr>
        <p:grpSpPr>
          <a:xfrm>
            <a:off x="9388800" y="2923920"/>
            <a:ext cx="3672360" cy="6670440"/>
            <a:chOff x="9388800" y="2923920"/>
            <a:chExt cx="3672360" cy="6670440"/>
          </a:xfrm>
        </p:grpSpPr>
        <p:sp>
          <p:nvSpPr>
            <p:cNvPr id="464" name="Google Shape;667;g39ce4d7d117_0_0"/>
            <p:cNvSpPr/>
            <p:nvPr/>
          </p:nvSpPr>
          <p:spPr>
            <a:xfrm>
              <a:off x="9388800" y="2923920"/>
              <a:ext cx="3672360" cy="66704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6670440"/>
                <a:gd name="textAreaBottom" fmla="*/ 6672600 h 66704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" name="Google Shape;668;g39ce4d7d117_0_0"/>
            <p:cNvSpPr/>
            <p:nvPr/>
          </p:nvSpPr>
          <p:spPr>
            <a:xfrm>
              <a:off x="9714600" y="8492760"/>
              <a:ext cx="878040" cy="344160"/>
            </a:xfrm>
            <a:custGeom>
              <a:avLst/>
              <a:gdLst>
                <a:gd name="textAreaLeft" fmla="*/ 0 w 878040"/>
                <a:gd name="textAreaRight" fmla="*/ 880200 w 878040"/>
                <a:gd name="textAreaTop" fmla="*/ 0 h 344160"/>
                <a:gd name="textAreaBottom" fmla="*/ 346320 h 344160"/>
              </a:gdLst>
              <a:ahLst/>
              <a:cxnLst/>
              <a:rect l="textAreaLeft" t="textAreaTop" r="textAreaRight" b="textAreaBottom"/>
              <a:pathLst>
                <a:path w="1173734" h="21463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" name="Google Shape;669;g39ce4d7d117_0_0"/>
            <p:cNvSpPr/>
            <p:nvPr/>
          </p:nvSpPr>
          <p:spPr>
            <a:xfrm>
              <a:off x="9942480" y="4104360"/>
              <a:ext cx="407880" cy="879840"/>
            </a:xfrm>
            <a:custGeom>
              <a:avLst/>
              <a:gdLst>
                <a:gd name="textAreaLeft" fmla="*/ 0 w 407880"/>
                <a:gd name="textAreaRight" fmla="*/ 410040 w 407880"/>
                <a:gd name="textAreaTop" fmla="*/ 0 h 879840"/>
                <a:gd name="textAreaBottom" fmla="*/ 882000 h 879840"/>
              </a:gdLst>
              <a:ahLst/>
              <a:cxnLst/>
              <a:rect l="textAreaLeft" t="textAreaTop" r="textAreaRight" b="textAreaBottom"/>
              <a:pathLst>
                <a:path w="546608" h="546608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" name="Google Shape;670;g39ce4d7d117_0_0"/>
            <p:cNvSpPr/>
            <p:nvPr/>
          </p:nvSpPr>
          <p:spPr>
            <a:xfrm>
              <a:off x="9803160" y="5621400"/>
              <a:ext cx="714240" cy="520920"/>
            </a:xfrm>
            <a:custGeom>
              <a:avLst/>
              <a:gdLst>
                <a:gd name="textAreaLeft" fmla="*/ 0 w 714240"/>
                <a:gd name="textAreaRight" fmla="*/ 716400 w 714240"/>
                <a:gd name="textAreaTop" fmla="*/ 0 h 520920"/>
                <a:gd name="textAreaBottom" fmla="*/ 523080 h 520920"/>
              </a:gdLst>
              <a:ahLst/>
              <a:cxnLst/>
              <a:rect l="textAreaLeft" t="textAreaTop" r="textAreaRight" b="textAreaBottom"/>
              <a:pathLst>
                <a:path w="955040" h="324104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" name="Google Shape;671;g39ce4d7d117_0_0"/>
            <p:cNvSpPr/>
            <p:nvPr/>
          </p:nvSpPr>
          <p:spPr>
            <a:xfrm>
              <a:off x="10877760" y="7162560"/>
              <a:ext cx="826560" cy="1098000"/>
            </a:xfrm>
            <a:custGeom>
              <a:avLst/>
              <a:gdLst>
                <a:gd name="textAreaLeft" fmla="*/ 0 w 826560"/>
                <a:gd name="textAreaRight" fmla="*/ 828720 w 826560"/>
                <a:gd name="textAreaTop" fmla="*/ 0 h 1098000"/>
                <a:gd name="textAreaBottom" fmla="*/ 1100160 h 1098000"/>
              </a:gdLst>
              <a:ahLst/>
              <a:cxnLst/>
              <a:rect l="textAreaLeft" t="textAreaTop" r="textAreaRight" b="textAreaBottom"/>
              <a:pathLst>
                <a:path w="1105154" h="681863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" name="Google Shape;672;g39ce4d7d117_0_0" descr="Leroy Merlin Logo – PNG e Vetor – Download de Logo"/>
            <p:cNvSpPr/>
            <p:nvPr/>
          </p:nvSpPr>
          <p:spPr>
            <a:xfrm>
              <a:off x="11002320" y="6302160"/>
              <a:ext cx="551160" cy="713880"/>
            </a:xfrm>
            <a:custGeom>
              <a:avLst/>
              <a:gdLst>
                <a:gd name="textAreaLeft" fmla="*/ 0 w 551160"/>
                <a:gd name="textAreaRight" fmla="*/ 553320 w 551160"/>
                <a:gd name="textAreaTop" fmla="*/ 0 h 713880"/>
                <a:gd name="textAreaBottom" fmla="*/ 716040 h 713880"/>
              </a:gdLst>
              <a:ahLst/>
              <a:cxnLst/>
              <a:rect l="textAreaLeft" t="textAreaTop" r="textAreaRight" b="textAreaBottom"/>
              <a:pathLst>
                <a:path w="737743" h="443738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" name="Google Shape;673;g39ce4d7d117_0_0" descr="Vivara Logo – PNG e Vetor – Download de Logo"/>
            <p:cNvSpPr/>
            <p:nvPr/>
          </p:nvSpPr>
          <p:spPr>
            <a:xfrm>
              <a:off x="10912680" y="4398480"/>
              <a:ext cx="785160" cy="340560"/>
            </a:xfrm>
            <a:custGeom>
              <a:avLst/>
              <a:gdLst>
                <a:gd name="textAreaLeft" fmla="*/ 0 w 785160"/>
                <a:gd name="textAreaRight" fmla="*/ 787320 w 785160"/>
                <a:gd name="textAreaTop" fmla="*/ 0 h 340560"/>
                <a:gd name="textAreaBottom" fmla="*/ 342720 h 340560"/>
              </a:gdLst>
              <a:ahLst/>
              <a:cxnLst/>
              <a:rect l="textAreaLeft" t="textAreaTop" r="textAreaRight" b="textAreaBottom"/>
              <a:pathLst>
                <a:path w="1049909" h="212344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" name="Google Shape;674;g39ce4d7d117_0_0"/>
            <p:cNvSpPr/>
            <p:nvPr/>
          </p:nvSpPr>
          <p:spPr>
            <a:xfrm>
              <a:off x="12202560" y="5325480"/>
              <a:ext cx="620280" cy="959040"/>
            </a:xfrm>
            <a:custGeom>
              <a:avLst/>
              <a:gdLst>
                <a:gd name="textAreaLeft" fmla="*/ 0 w 620280"/>
                <a:gd name="textAreaRight" fmla="*/ 622440 w 620280"/>
                <a:gd name="textAreaTop" fmla="*/ 0 h 959040"/>
                <a:gd name="textAreaBottom" fmla="*/ 961200 h 959040"/>
              </a:gdLst>
              <a:ahLst/>
              <a:cxnLst/>
              <a:rect l="textAreaLeft" t="textAreaTop" r="textAreaRight" b="textAreaBottom"/>
              <a:pathLst>
                <a:path w="829691" h="59563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" name="Google Shape;675;g39ce4d7d117_0_0" descr="Grupo Mateus Logo PNG Vector (AI) Free Download"/>
            <p:cNvSpPr/>
            <p:nvPr/>
          </p:nvSpPr>
          <p:spPr>
            <a:xfrm>
              <a:off x="10959480" y="5088600"/>
              <a:ext cx="698760" cy="907560"/>
            </a:xfrm>
            <a:custGeom>
              <a:avLst/>
              <a:gdLst>
                <a:gd name="textAreaLeft" fmla="*/ 0 w 698760"/>
                <a:gd name="textAreaRight" fmla="*/ 700920 w 698760"/>
                <a:gd name="textAreaTop" fmla="*/ 0 h 907560"/>
                <a:gd name="textAreaBottom" fmla="*/ 909720 h 907560"/>
              </a:gdLst>
              <a:ahLst/>
              <a:cxnLst/>
              <a:rect l="textAreaLeft" t="textAreaTop" r="textAreaRight" b="textAreaBottom"/>
              <a:pathLst>
                <a:path w="934466" h="563753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" name="Google Shape;676;g39ce4d7d117_0_0" descr="Shopper - Compras Inteligentes. Vida Inteligente."/>
            <p:cNvSpPr/>
            <p:nvPr/>
          </p:nvSpPr>
          <p:spPr>
            <a:xfrm>
              <a:off x="11931120" y="6926400"/>
              <a:ext cx="979560" cy="586800"/>
            </a:xfrm>
            <a:custGeom>
              <a:avLst/>
              <a:gdLst>
                <a:gd name="textAreaLeft" fmla="*/ 0 w 979560"/>
                <a:gd name="textAreaRight" fmla="*/ 981720 w 979560"/>
                <a:gd name="textAreaTop" fmla="*/ 0 h 586800"/>
                <a:gd name="textAreaBottom" fmla="*/ 588960 h 586800"/>
              </a:gdLst>
              <a:ahLst/>
              <a:cxnLst/>
              <a:rect l="textAreaLeft" t="textAreaTop" r="textAreaRight" b="textAreaBottom"/>
              <a:pathLst>
                <a:path w="1308735" h="364998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" name="Google Shape;677;g39ce4d7d117_0_0"/>
            <p:cNvSpPr/>
            <p:nvPr/>
          </p:nvSpPr>
          <p:spPr>
            <a:xfrm>
              <a:off x="12030840" y="8154720"/>
              <a:ext cx="926280" cy="858240"/>
            </a:xfrm>
            <a:custGeom>
              <a:avLst/>
              <a:gdLst>
                <a:gd name="textAreaLeft" fmla="*/ 0 w 926280"/>
                <a:gd name="textAreaRight" fmla="*/ 928440 w 926280"/>
                <a:gd name="textAreaTop" fmla="*/ 0 h 858240"/>
                <a:gd name="textAreaBottom" fmla="*/ 860400 h 858240"/>
              </a:gdLst>
              <a:ahLst/>
              <a:cxnLst/>
              <a:rect l="textAreaLeft" t="textAreaTop" r="textAreaRight" b="textAreaBottom"/>
              <a:pathLst>
                <a:path w="1237742" h="533273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" name="Google Shape;678;g39ce4d7d117_0_0"/>
            <p:cNvSpPr/>
            <p:nvPr/>
          </p:nvSpPr>
          <p:spPr>
            <a:xfrm>
              <a:off x="10908000" y="8190720"/>
              <a:ext cx="808200" cy="785880"/>
            </a:xfrm>
            <a:custGeom>
              <a:avLst/>
              <a:gdLst>
                <a:gd name="textAreaLeft" fmla="*/ 0 w 808200"/>
                <a:gd name="textAreaRight" fmla="*/ 810360 w 808200"/>
                <a:gd name="textAreaTop" fmla="*/ 0 h 785880"/>
                <a:gd name="textAreaBottom" fmla="*/ 788040 h 785880"/>
              </a:gdLst>
              <a:ahLst/>
              <a:cxnLst/>
              <a:rect l="textAreaLeft" t="textAreaTop" r="textAreaRight" b="textAreaBottom"/>
              <a:pathLst>
                <a:path w="1080389" h="488442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" name="Google Shape;679;g39ce4d7d117_0_0"/>
            <p:cNvSpPr/>
            <p:nvPr/>
          </p:nvSpPr>
          <p:spPr>
            <a:xfrm>
              <a:off x="12080160" y="4174200"/>
              <a:ext cx="732600" cy="947880"/>
            </a:xfrm>
            <a:custGeom>
              <a:avLst/>
              <a:gdLst>
                <a:gd name="textAreaLeft" fmla="*/ 0 w 732600"/>
                <a:gd name="textAreaRight" fmla="*/ 734760 w 732600"/>
                <a:gd name="textAreaTop" fmla="*/ 0 h 947880"/>
                <a:gd name="textAreaBottom" fmla="*/ 950040 h 947880"/>
              </a:gdLst>
              <a:ahLst/>
              <a:cxnLst/>
              <a:rect l="textAreaLeft" t="textAreaTop" r="textAreaRight" b="textAreaBottom"/>
              <a:pathLst>
                <a:path w="979678" h="588772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" name="Google Shape;680;g39ce4d7d117_0_0"/>
            <p:cNvSpPr/>
            <p:nvPr/>
          </p:nvSpPr>
          <p:spPr>
            <a:xfrm>
              <a:off x="9573840" y="6764400"/>
              <a:ext cx="1172520" cy="1106640"/>
            </a:xfrm>
            <a:custGeom>
              <a:avLst/>
              <a:gdLst>
                <a:gd name="textAreaLeft" fmla="*/ 0 w 1172520"/>
                <a:gd name="textAreaRight" fmla="*/ 1174680 w 1172520"/>
                <a:gd name="textAreaTop" fmla="*/ 0 h 1106640"/>
                <a:gd name="textAreaBottom" fmla="*/ 1108800 h 1106640"/>
              </a:gdLst>
              <a:ahLst/>
              <a:cxnLst/>
              <a:rect l="textAreaLeft" t="textAreaTop" r="textAreaRight" b="textAreaBottom"/>
              <a:pathLst>
                <a:path w="1566291" h="68707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" name="Google Shape;681;g39ce4d7d117_0_0"/>
            <p:cNvSpPr/>
            <p:nvPr/>
          </p:nvSpPr>
          <p:spPr>
            <a:xfrm>
              <a:off x="9651960" y="3114720"/>
              <a:ext cx="31071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Varejo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79" name="Google Shape;682;g39ce4d7d117_0_0"/>
          <p:cNvGrpSpPr/>
          <p:nvPr/>
        </p:nvGrpSpPr>
        <p:grpSpPr>
          <a:xfrm>
            <a:off x="5193720" y="2945880"/>
            <a:ext cx="3672360" cy="3099240"/>
            <a:chOff x="5193720" y="2945880"/>
            <a:chExt cx="3672360" cy="3099240"/>
          </a:xfrm>
        </p:grpSpPr>
        <p:sp>
          <p:nvSpPr>
            <p:cNvPr id="480" name="Google Shape;683;g39ce4d7d117_0_0"/>
            <p:cNvSpPr/>
            <p:nvPr/>
          </p:nvSpPr>
          <p:spPr>
            <a:xfrm>
              <a:off x="5193720" y="294588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" name="Google Shape;684;g39ce4d7d117_0_0"/>
            <p:cNvSpPr/>
            <p:nvPr/>
          </p:nvSpPr>
          <p:spPr>
            <a:xfrm>
              <a:off x="5573160" y="3710880"/>
              <a:ext cx="421200" cy="421200"/>
            </a:xfrm>
            <a:custGeom>
              <a:avLst/>
              <a:gdLst>
                <a:gd name="textAreaLeft" fmla="*/ 0 w 421200"/>
                <a:gd name="textAreaRight" fmla="*/ 423360 w 421200"/>
                <a:gd name="textAreaTop" fmla="*/ 0 h 421200"/>
                <a:gd name="textAreaBottom" fmla="*/ 423360 h 421200"/>
              </a:gdLst>
              <a:ahLst/>
              <a:cxnLst/>
              <a:rect l="textAreaLeft" t="textAreaTop" r="textAreaRight" b="textAreaBottom"/>
              <a:pathLst>
                <a:path w="564515" h="564642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" name="Google Shape;685;g39ce4d7d117_0_0"/>
            <p:cNvSpPr/>
            <p:nvPr/>
          </p:nvSpPr>
          <p:spPr>
            <a:xfrm>
              <a:off x="7112880" y="3808800"/>
              <a:ext cx="621000" cy="257400"/>
            </a:xfrm>
            <a:custGeom>
              <a:avLst/>
              <a:gdLst>
                <a:gd name="textAreaLeft" fmla="*/ 0 w 621000"/>
                <a:gd name="textAreaRight" fmla="*/ 623160 w 621000"/>
                <a:gd name="textAreaTop" fmla="*/ 0 h 257400"/>
                <a:gd name="textAreaBottom" fmla="*/ 259560 h 257400"/>
              </a:gdLst>
              <a:ahLst/>
              <a:cxnLst/>
              <a:rect l="textAreaLeft" t="textAreaTop" r="textAreaRight" b="textAreaBottom"/>
              <a:pathLst>
                <a:path w="831088" h="345948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" name="Google Shape;686;g39ce4d7d117_0_0"/>
            <p:cNvSpPr/>
            <p:nvPr/>
          </p:nvSpPr>
          <p:spPr>
            <a:xfrm>
              <a:off x="7865640" y="4776480"/>
              <a:ext cx="513000" cy="22140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221400"/>
                <a:gd name="textAreaBottom" fmla="*/ 223560 h 221400"/>
              </a:gdLst>
              <a:ahLst/>
              <a:cxnLst/>
              <a:rect l="textAreaLeft" t="textAreaTop" r="textAreaRight" b="textAreaBottom"/>
              <a:pathLst>
                <a:path w="686689" h="297942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" name="Google Shape;687;g39ce4d7d117_0_0"/>
            <p:cNvSpPr/>
            <p:nvPr/>
          </p:nvSpPr>
          <p:spPr>
            <a:xfrm>
              <a:off x="6744240" y="4335840"/>
              <a:ext cx="714600" cy="229680"/>
            </a:xfrm>
            <a:custGeom>
              <a:avLst/>
              <a:gdLst>
                <a:gd name="textAreaLeft" fmla="*/ 0 w 714600"/>
                <a:gd name="textAreaRight" fmla="*/ 716760 w 714600"/>
                <a:gd name="textAreaTop" fmla="*/ 0 h 229680"/>
                <a:gd name="textAreaBottom" fmla="*/ 231840 h 229680"/>
              </a:gdLst>
              <a:ahLst/>
              <a:cxnLst/>
              <a:rect l="textAreaLeft" t="textAreaTop" r="textAreaRight" b="textAreaBottom"/>
              <a:pathLst>
                <a:path w="955802" h="308991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" name="Google Shape;688;g39ce4d7d117_0_0"/>
            <p:cNvSpPr/>
            <p:nvPr/>
          </p:nvSpPr>
          <p:spPr>
            <a:xfrm>
              <a:off x="6150240" y="3771360"/>
              <a:ext cx="806760" cy="337320"/>
            </a:xfrm>
            <a:custGeom>
              <a:avLst/>
              <a:gdLst>
                <a:gd name="textAreaLeft" fmla="*/ 0 w 806760"/>
                <a:gd name="textAreaRight" fmla="*/ 808920 w 806760"/>
                <a:gd name="textAreaTop" fmla="*/ 0 h 337320"/>
                <a:gd name="textAreaBottom" fmla="*/ 339480 h 337320"/>
              </a:gdLst>
              <a:ahLst/>
              <a:cxnLst/>
              <a:rect l="textAreaLeft" t="textAreaTop" r="textAreaRight" b="textAreaBottom"/>
              <a:pathLst>
                <a:path w="1078357" h="452755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" name="Google Shape;689;g39ce4d7d117_0_0"/>
            <p:cNvSpPr/>
            <p:nvPr/>
          </p:nvSpPr>
          <p:spPr>
            <a:xfrm>
              <a:off x="5573160" y="4305960"/>
              <a:ext cx="769320" cy="232200"/>
            </a:xfrm>
            <a:custGeom>
              <a:avLst/>
              <a:gdLst>
                <a:gd name="textAreaLeft" fmla="*/ 0 w 769320"/>
                <a:gd name="textAreaRight" fmla="*/ 771480 w 769320"/>
                <a:gd name="textAreaTop" fmla="*/ 0 h 232200"/>
                <a:gd name="textAreaBottom" fmla="*/ 234360 h 232200"/>
              </a:gdLst>
              <a:ahLst/>
              <a:cxnLst/>
              <a:rect l="textAreaLeft" t="textAreaTop" r="textAreaRight" b="textAreaBottom"/>
              <a:pathLst>
                <a:path w="1028827" h="312547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" name="Google Shape;690;g39ce4d7d117_0_0"/>
            <p:cNvSpPr/>
            <p:nvPr/>
          </p:nvSpPr>
          <p:spPr>
            <a:xfrm>
              <a:off x="5445720" y="4735440"/>
              <a:ext cx="1378080" cy="367200"/>
            </a:xfrm>
            <a:custGeom>
              <a:avLst/>
              <a:gdLst>
                <a:gd name="textAreaLeft" fmla="*/ 0 w 1378080"/>
                <a:gd name="textAreaRight" fmla="*/ 1380240 w 1378080"/>
                <a:gd name="textAreaTop" fmla="*/ 0 h 367200"/>
                <a:gd name="textAreaBottom" fmla="*/ 369360 h 367200"/>
              </a:gdLst>
              <a:ahLst/>
              <a:cxnLst/>
              <a:rect l="textAreaLeft" t="textAreaTop" r="textAreaRight" b="textAreaBottom"/>
              <a:pathLst>
                <a:path w="1840357" h="492252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" name="Google Shape;691;g39ce4d7d117_0_0"/>
            <p:cNvSpPr/>
            <p:nvPr/>
          </p:nvSpPr>
          <p:spPr>
            <a:xfrm>
              <a:off x="7932240" y="3771360"/>
              <a:ext cx="513000" cy="31500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315000"/>
                <a:gd name="textAreaBottom" fmla="*/ 317160 h 315000"/>
              </a:gdLst>
              <a:ahLst/>
              <a:cxnLst/>
              <a:rect l="textAreaLeft" t="textAreaTop" r="textAreaRight" b="textAreaBottom"/>
              <a:pathLst>
                <a:path w="686689" h="42291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" name="Google Shape;692;g39ce4d7d117_0_0"/>
            <p:cNvSpPr/>
            <p:nvPr/>
          </p:nvSpPr>
          <p:spPr>
            <a:xfrm>
              <a:off x="7981920" y="4213440"/>
              <a:ext cx="412920" cy="371160"/>
            </a:xfrm>
            <a:custGeom>
              <a:avLst/>
              <a:gdLst>
                <a:gd name="textAreaLeft" fmla="*/ 0 w 412920"/>
                <a:gd name="textAreaRight" fmla="*/ 415080 w 412920"/>
                <a:gd name="textAreaTop" fmla="*/ 0 h 371160"/>
                <a:gd name="textAreaBottom" fmla="*/ 373320 h 371160"/>
              </a:gdLst>
              <a:ahLst/>
              <a:cxnLst/>
              <a:rect l="textAreaLeft" t="textAreaTop" r="textAreaRight" b="textAreaBottom"/>
              <a:pathLst>
                <a:path w="553339" h="497713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" name="Google Shape;693;g39ce4d7d117_0_0"/>
            <p:cNvSpPr/>
            <p:nvPr/>
          </p:nvSpPr>
          <p:spPr>
            <a:xfrm>
              <a:off x="7015680" y="4583160"/>
              <a:ext cx="609120" cy="609120"/>
            </a:xfrm>
            <a:custGeom>
              <a:avLst/>
              <a:gdLst>
                <a:gd name="textAreaLeft" fmla="*/ 0 w 609120"/>
                <a:gd name="textAreaRight" fmla="*/ 611280 w 609120"/>
                <a:gd name="textAreaTop" fmla="*/ 0 h 609120"/>
                <a:gd name="textAreaBottom" fmla="*/ 611280 h 609120"/>
              </a:gdLst>
              <a:ahLst/>
              <a:cxnLst/>
              <a:rect l="textAreaLeft" t="textAreaTop" r="textAreaRight" b="textAreaBottom"/>
              <a:pathLst>
                <a:path w="815213" h="815213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" name="Google Shape;694;g39ce4d7d117_0_0"/>
            <p:cNvSpPr/>
            <p:nvPr/>
          </p:nvSpPr>
          <p:spPr>
            <a:xfrm>
              <a:off x="6662880" y="5130000"/>
              <a:ext cx="1045800" cy="592200"/>
            </a:xfrm>
            <a:custGeom>
              <a:avLst/>
              <a:gdLst>
                <a:gd name="textAreaLeft" fmla="*/ 0 w 1045800"/>
                <a:gd name="textAreaRight" fmla="*/ 1047960 w 1045800"/>
                <a:gd name="textAreaTop" fmla="*/ 0 h 592200"/>
                <a:gd name="textAreaBottom" fmla="*/ 594360 h 592200"/>
              </a:gdLst>
              <a:ahLst/>
              <a:cxnLst/>
              <a:rect l="textAreaLeft" t="textAreaTop" r="textAreaRight" b="textAreaBottom"/>
              <a:pathLst>
                <a:path w="1397508" h="79248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" name="Google Shape;695;g39ce4d7d117_0_0"/>
            <p:cNvSpPr/>
            <p:nvPr/>
          </p:nvSpPr>
          <p:spPr>
            <a:xfrm>
              <a:off x="5573160" y="5406480"/>
              <a:ext cx="950760" cy="195120"/>
            </a:xfrm>
            <a:custGeom>
              <a:avLst/>
              <a:gdLst>
                <a:gd name="textAreaLeft" fmla="*/ 0 w 950760"/>
                <a:gd name="textAreaRight" fmla="*/ 952920 w 950760"/>
                <a:gd name="textAreaTop" fmla="*/ 0 h 195120"/>
                <a:gd name="textAreaBottom" fmla="*/ 197280 h 195120"/>
              </a:gdLst>
              <a:ahLst/>
              <a:cxnLst/>
              <a:rect l="textAreaLeft" t="textAreaTop" r="textAreaRight" b="textAreaBottom"/>
              <a:pathLst>
                <a:path w="1270381" h="263271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" name="Google Shape;696;g39ce4d7d117_0_0"/>
            <p:cNvSpPr/>
            <p:nvPr/>
          </p:nvSpPr>
          <p:spPr>
            <a:xfrm>
              <a:off x="7848360" y="5295600"/>
              <a:ext cx="808200" cy="369720"/>
            </a:xfrm>
            <a:custGeom>
              <a:avLst/>
              <a:gdLst>
                <a:gd name="textAreaLeft" fmla="*/ 0 w 808200"/>
                <a:gd name="textAreaRight" fmla="*/ 810360 w 808200"/>
                <a:gd name="textAreaTop" fmla="*/ 0 h 369720"/>
                <a:gd name="textAreaBottom" fmla="*/ 371880 h 369720"/>
              </a:gdLst>
              <a:ahLst/>
              <a:cxnLst/>
              <a:rect l="textAreaLeft" t="textAreaTop" r="textAreaRight" b="textAreaBottom"/>
              <a:pathLst>
                <a:path w="1080389" h="495681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" name="Google Shape;697;g39ce4d7d117_0_0"/>
            <p:cNvSpPr/>
            <p:nvPr/>
          </p:nvSpPr>
          <p:spPr>
            <a:xfrm>
              <a:off x="5453640" y="3034440"/>
              <a:ext cx="31071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Financeiro e Serviços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56200" y="503640"/>
            <a:ext cx="8712720" cy="80712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182880" bIns="1828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700" strike="noStrike" u="none">
                <a:solidFill>
                  <a:srgbClr val="21134a"/>
                </a:solidFill>
                <a:effectLst/>
                <a:uFillTx/>
                <a:latin typeface="Lexend Black"/>
                <a:ea typeface="Lexend Black"/>
              </a:rPr>
              <a:t>Empresas que confiam na</a:t>
            </a:r>
            <a:endParaRPr b="0" lang="pt-BR" sz="3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6" name="Google Shape;699;g39ce4d7d117_0_0" descr=""/>
          <p:cNvPicPr/>
          <p:nvPr/>
        </p:nvPicPr>
        <p:blipFill>
          <a:blip r:embed="rId1"/>
          <a:stretch/>
        </p:blipFill>
        <p:spPr>
          <a:xfrm>
            <a:off x="1316160" y="3603240"/>
            <a:ext cx="1155960" cy="605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7" name="Google Shape;700;g39ce4d7d117_0_0" descr=""/>
          <p:cNvPicPr/>
          <p:nvPr/>
        </p:nvPicPr>
        <p:blipFill>
          <a:blip r:embed="rId2"/>
          <a:stretch/>
        </p:blipFill>
        <p:spPr>
          <a:xfrm>
            <a:off x="1544400" y="5118840"/>
            <a:ext cx="699480" cy="42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Google Shape;701;g39ce4d7d117_0_0" descr=""/>
          <p:cNvPicPr/>
          <p:nvPr/>
        </p:nvPicPr>
        <p:blipFill>
          <a:blip r:embed="rId3"/>
          <a:stretch/>
        </p:blipFill>
        <p:spPr>
          <a:xfrm>
            <a:off x="2561040" y="3399120"/>
            <a:ext cx="1804320" cy="101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Google Shape;702;g39ce4d7d117_0_0" descr=""/>
          <p:cNvPicPr/>
          <p:nvPr/>
        </p:nvPicPr>
        <p:blipFill>
          <a:blip r:embed="rId4"/>
          <a:stretch/>
        </p:blipFill>
        <p:spPr>
          <a:xfrm>
            <a:off x="1344960" y="4340160"/>
            <a:ext cx="1098360" cy="58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0" name="Google Shape;703;g39ce4d7d117_0_0" descr=""/>
          <p:cNvPicPr/>
          <p:nvPr/>
        </p:nvPicPr>
        <p:blipFill>
          <a:blip r:embed="rId5"/>
          <a:stretch/>
        </p:blipFill>
        <p:spPr>
          <a:xfrm>
            <a:off x="2748960" y="4415400"/>
            <a:ext cx="1428840" cy="34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1" name="Google Shape;704;g39ce4d7d117_0_0" descr=""/>
          <p:cNvPicPr/>
          <p:nvPr/>
        </p:nvPicPr>
        <p:blipFill>
          <a:blip r:embed="rId6"/>
          <a:srcRect l="0" t="36037" r="0" b="36813"/>
          <a:stretch/>
        </p:blipFill>
        <p:spPr>
          <a:xfrm>
            <a:off x="2643480" y="5095800"/>
            <a:ext cx="1639440" cy="44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2" name="Google Shape;705;g39ce4d7d117_0_0" descr=""/>
          <p:cNvPicPr/>
          <p:nvPr/>
        </p:nvPicPr>
        <p:blipFill>
          <a:blip r:embed="rId7"/>
          <a:stretch/>
        </p:blipFill>
        <p:spPr>
          <a:xfrm>
            <a:off x="10818360" y="5550120"/>
            <a:ext cx="2268000" cy="75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Google Shape;706;g39ce4d7d117_0_0" descr=""/>
          <p:cNvPicPr/>
          <p:nvPr/>
        </p:nvPicPr>
        <p:blipFill>
          <a:blip r:embed="rId8"/>
          <a:stretch/>
        </p:blipFill>
        <p:spPr>
          <a:xfrm>
            <a:off x="10217880" y="7557840"/>
            <a:ext cx="2268000" cy="57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4" name="Google Shape;707;g39ce4d7d117_0_0" descr=""/>
          <p:cNvPicPr/>
          <p:nvPr/>
        </p:nvPicPr>
        <p:blipFill>
          <a:blip r:embed="rId9"/>
          <a:stretch/>
        </p:blipFill>
        <p:spPr>
          <a:xfrm>
            <a:off x="9947880" y="3677760"/>
            <a:ext cx="2268000" cy="45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5" name="Google Shape;708;g39ce4d7d117_0_0" descr=""/>
          <p:cNvPicPr/>
          <p:nvPr/>
        </p:nvPicPr>
        <p:blipFill>
          <a:blip r:embed="rId10"/>
          <a:stretch/>
        </p:blipFill>
        <p:spPr>
          <a:xfrm>
            <a:off x="9622800" y="5734080"/>
            <a:ext cx="1155960" cy="498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6" name="Google Shape;709;g39ce4d7d117_0_0" descr=""/>
          <p:cNvPicPr/>
          <p:nvPr/>
        </p:nvPicPr>
        <p:blipFill>
          <a:blip r:embed="rId11"/>
          <a:stretch/>
        </p:blipFill>
        <p:spPr>
          <a:xfrm>
            <a:off x="9637560" y="4358160"/>
            <a:ext cx="1541160" cy="39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7" name="Google Shape;710;g39ce4d7d117_0_0" descr=""/>
          <p:cNvPicPr/>
          <p:nvPr/>
        </p:nvPicPr>
        <p:blipFill>
          <a:blip r:embed="rId12"/>
          <a:stretch/>
        </p:blipFill>
        <p:spPr>
          <a:xfrm>
            <a:off x="10217880" y="5035680"/>
            <a:ext cx="2014200" cy="46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Google Shape;711;g39ce4d7d117_0_0" descr=""/>
          <p:cNvPicPr/>
          <p:nvPr/>
        </p:nvPicPr>
        <p:blipFill>
          <a:blip r:embed="rId13"/>
          <a:stretch/>
        </p:blipFill>
        <p:spPr>
          <a:xfrm>
            <a:off x="9576360" y="6673680"/>
            <a:ext cx="1248840" cy="76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9" name="Google Shape;712;g39ce4d7d117_0_0" descr=""/>
          <p:cNvPicPr/>
          <p:nvPr/>
        </p:nvPicPr>
        <p:blipFill>
          <a:blip r:embed="rId14"/>
          <a:stretch/>
        </p:blipFill>
        <p:spPr>
          <a:xfrm>
            <a:off x="11010960" y="6547680"/>
            <a:ext cx="17312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0" name="Google Shape;713;g39ce4d7d117_0_0" descr=""/>
          <p:cNvPicPr/>
          <p:nvPr/>
        </p:nvPicPr>
        <p:blipFill>
          <a:blip r:embed="rId15"/>
          <a:stretch/>
        </p:blipFill>
        <p:spPr>
          <a:xfrm>
            <a:off x="1233360" y="7886880"/>
            <a:ext cx="1279800" cy="50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1" name="Google Shape;714;g39ce4d7d117_0_0" descr=""/>
          <p:cNvPicPr/>
          <p:nvPr/>
        </p:nvPicPr>
        <p:blipFill>
          <a:blip r:embed="rId16"/>
          <a:stretch/>
        </p:blipFill>
        <p:spPr>
          <a:xfrm>
            <a:off x="1295280" y="7200720"/>
            <a:ext cx="1155960" cy="45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2" name="Google Shape;715;g39ce4d7d117_0_0" descr=""/>
          <p:cNvPicPr/>
          <p:nvPr/>
        </p:nvPicPr>
        <p:blipFill>
          <a:blip r:embed="rId17"/>
          <a:srcRect l="0" t="28975" r="7446" b="27740"/>
          <a:stretch/>
        </p:blipFill>
        <p:spPr>
          <a:xfrm>
            <a:off x="2717280" y="7728840"/>
            <a:ext cx="1731240" cy="301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3" name="Google Shape;716;g39ce4d7d117_0_0" descr=""/>
          <p:cNvPicPr/>
          <p:nvPr/>
        </p:nvPicPr>
        <p:blipFill>
          <a:blip r:embed="rId18"/>
          <a:stretch/>
        </p:blipFill>
        <p:spPr>
          <a:xfrm>
            <a:off x="2812320" y="7157160"/>
            <a:ext cx="1541160" cy="301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4" name="Google Shape;717;g39ce4d7d117_0_0" descr=""/>
          <p:cNvPicPr/>
          <p:nvPr/>
        </p:nvPicPr>
        <p:blipFill>
          <a:blip r:embed="rId19"/>
          <a:stretch/>
        </p:blipFill>
        <p:spPr>
          <a:xfrm>
            <a:off x="2926080" y="8300520"/>
            <a:ext cx="1312920" cy="465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5" name="Google Shape;718;g39ce4d7d117_0_0" descr=""/>
          <p:cNvPicPr/>
          <p:nvPr/>
        </p:nvPicPr>
        <p:blipFill>
          <a:blip r:embed="rId20"/>
          <a:stretch/>
        </p:blipFill>
        <p:spPr>
          <a:xfrm>
            <a:off x="3256200" y="8975880"/>
            <a:ext cx="653040" cy="23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6" name="Google Shape;719;g39ce4d7d117_0_0" descr=""/>
          <p:cNvPicPr/>
          <p:nvPr/>
        </p:nvPicPr>
        <p:blipFill>
          <a:blip r:embed="rId21"/>
          <a:stretch/>
        </p:blipFill>
        <p:spPr>
          <a:xfrm>
            <a:off x="1324080" y="8665200"/>
            <a:ext cx="1098360" cy="45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7" name="Google Shape;720;g39ce4d7d117_0_0" descr=""/>
          <p:cNvPicPr/>
          <p:nvPr/>
        </p:nvPicPr>
        <p:blipFill>
          <a:blip r:embed="rId22"/>
          <a:srcRect l="0" t="0" r="-10985" b="-9107"/>
          <a:stretch/>
        </p:blipFill>
        <p:spPr>
          <a:xfrm>
            <a:off x="15627600" y="7179120"/>
            <a:ext cx="1004400" cy="984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8" name="Google Shape;721;g39ce4d7d117_0_0" descr=""/>
          <p:cNvPicPr/>
          <p:nvPr/>
        </p:nvPicPr>
        <p:blipFill>
          <a:blip r:embed="rId23"/>
          <a:stretch/>
        </p:blipFill>
        <p:spPr>
          <a:xfrm>
            <a:off x="15104520" y="8309880"/>
            <a:ext cx="1804320" cy="83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9" name="Google Shape;722;g39ce4d7d117_0_0" descr=""/>
          <p:cNvPicPr/>
          <p:nvPr/>
        </p:nvPicPr>
        <p:blipFill>
          <a:blip r:embed="rId24"/>
          <a:stretch/>
        </p:blipFill>
        <p:spPr>
          <a:xfrm>
            <a:off x="13810680" y="3822480"/>
            <a:ext cx="1060920" cy="73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0" name="Google Shape;723;g39ce4d7d117_0_0" descr=""/>
          <p:cNvPicPr/>
          <p:nvPr/>
        </p:nvPicPr>
        <p:blipFill>
          <a:blip r:embed="rId25"/>
          <a:stretch/>
        </p:blipFill>
        <p:spPr>
          <a:xfrm>
            <a:off x="13751640" y="6964200"/>
            <a:ext cx="1731240" cy="56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1" name="Google Shape;724;g39ce4d7d117_0_0" descr=""/>
          <p:cNvPicPr/>
          <p:nvPr/>
        </p:nvPicPr>
        <p:blipFill>
          <a:blip r:embed="rId26"/>
          <a:stretch/>
        </p:blipFill>
        <p:spPr>
          <a:xfrm>
            <a:off x="13847040" y="8357040"/>
            <a:ext cx="1098360" cy="79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2" name="Google Shape;725;g39ce4d7d117_0_0" descr=""/>
          <p:cNvPicPr/>
          <p:nvPr/>
        </p:nvPicPr>
        <p:blipFill>
          <a:blip r:embed="rId27"/>
          <a:stretch/>
        </p:blipFill>
        <p:spPr>
          <a:xfrm>
            <a:off x="13897440" y="6114960"/>
            <a:ext cx="1439640" cy="64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3" name="Google Shape;726;g39ce4d7d117_0_0" descr=""/>
          <p:cNvPicPr/>
          <p:nvPr/>
        </p:nvPicPr>
        <p:blipFill>
          <a:blip r:embed="rId28"/>
          <a:stretch/>
        </p:blipFill>
        <p:spPr>
          <a:xfrm>
            <a:off x="13902840" y="5434200"/>
            <a:ext cx="1428840" cy="43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4" name="Google Shape;727;g39ce4d7d117_0_0" descr=""/>
          <p:cNvPicPr/>
          <p:nvPr/>
        </p:nvPicPr>
        <p:blipFill>
          <a:blip r:embed="rId29"/>
          <a:stretch/>
        </p:blipFill>
        <p:spPr>
          <a:xfrm>
            <a:off x="14999400" y="3913920"/>
            <a:ext cx="2014200" cy="55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5" name="Google Shape;728;g39ce4d7d117_0_0" descr=""/>
          <p:cNvPicPr/>
          <p:nvPr/>
        </p:nvPicPr>
        <p:blipFill>
          <a:blip r:embed="rId30"/>
          <a:stretch/>
        </p:blipFill>
        <p:spPr>
          <a:xfrm>
            <a:off x="13998960" y="4711680"/>
            <a:ext cx="1279800" cy="34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6" name="Google Shape;729;g39ce4d7d117_0_0" descr=""/>
          <p:cNvPicPr/>
          <p:nvPr/>
        </p:nvPicPr>
        <p:blipFill>
          <a:blip r:embed="rId31"/>
          <a:srcRect l="0" t="0" r="0" b="16879"/>
          <a:stretch/>
        </p:blipFill>
        <p:spPr>
          <a:xfrm>
            <a:off x="13742280" y="7658280"/>
            <a:ext cx="1428840" cy="77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7" name="Google Shape;730;g39ce4d7d117_0_0" descr=""/>
          <p:cNvPicPr/>
          <p:nvPr/>
        </p:nvPicPr>
        <p:blipFill>
          <a:blip r:embed="rId32"/>
          <a:stretch/>
        </p:blipFill>
        <p:spPr>
          <a:xfrm>
            <a:off x="15296400" y="6338520"/>
            <a:ext cx="1639440" cy="882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8" name="Google Shape;731;g39ce4d7d117_0_0" descr=""/>
          <p:cNvPicPr/>
          <p:nvPr/>
        </p:nvPicPr>
        <p:blipFill>
          <a:blip r:embed="rId33"/>
          <a:stretch/>
        </p:blipFill>
        <p:spPr>
          <a:xfrm>
            <a:off x="7272360" y="3492000"/>
            <a:ext cx="1367280" cy="434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9" name="Google Shape;732;g39ce4d7d117_0_0" descr=""/>
          <p:cNvPicPr/>
          <p:nvPr/>
        </p:nvPicPr>
        <p:blipFill>
          <a:blip r:embed="rId34"/>
          <a:srcRect l="0" t="16780" r="0" b="20049"/>
          <a:stretch/>
        </p:blipFill>
        <p:spPr>
          <a:xfrm>
            <a:off x="5667120" y="4952160"/>
            <a:ext cx="1060920" cy="35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0" name="Google Shape;733;g39ce4d7d117_0_0" descr=""/>
          <p:cNvPicPr/>
          <p:nvPr/>
        </p:nvPicPr>
        <p:blipFill>
          <a:blip r:embed="rId35"/>
          <a:stretch/>
        </p:blipFill>
        <p:spPr>
          <a:xfrm>
            <a:off x="7331400" y="4117680"/>
            <a:ext cx="1248840" cy="28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1" name="Google Shape;734;g39ce4d7d117_0_0" descr=""/>
          <p:cNvPicPr/>
          <p:nvPr/>
        </p:nvPicPr>
        <p:blipFill>
          <a:blip r:embed="rId36"/>
          <a:stretch/>
        </p:blipFill>
        <p:spPr>
          <a:xfrm>
            <a:off x="7105680" y="4628520"/>
            <a:ext cx="605160" cy="28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2" name="Google Shape;735;g39ce4d7d117_0_0" descr=""/>
          <p:cNvPicPr/>
          <p:nvPr/>
        </p:nvPicPr>
        <p:blipFill>
          <a:blip r:embed="rId37"/>
          <a:stretch/>
        </p:blipFill>
        <p:spPr>
          <a:xfrm>
            <a:off x="7038720" y="5440680"/>
            <a:ext cx="646200" cy="41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3" name="Google Shape;736;g39ce4d7d117_0_0" descr=""/>
          <p:cNvPicPr/>
          <p:nvPr/>
        </p:nvPicPr>
        <p:blipFill>
          <a:blip r:embed="rId38"/>
          <a:stretch/>
        </p:blipFill>
        <p:spPr>
          <a:xfrm>
            <a:off x="5311440" y="3423960"/>
            <a:ext cx="1804320" cy="43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4" name="Google Shape;737;g39ce4d7d117_0_0" descr=""/>
          <p:cNvPicPr/>
          <p:nvPr/>
        </p:nvPicPr>
        <p:blipFill>
          <a:blip r:embed="rId39"/>
          <a:stretch/>
        </p:blipFill>
        <p:spPr>
          <a:xfrm>
            <a:off x="7800120" y="4582800"/>
            <a:ext cx="841680" cy="28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5" name="Google Shape;738;g39ce4d7d117_0_0" descr=""/>
          <p:cNvPicPr/>
          <p:nvPr/>
        </p:nvPicPr>
        <p:blipFill>
          <a:blip r:embed="rId40"/>
          <a:stretch/>
        </p:blipFill>
        <p:spPr>
          <a:xfrm>
            <a:off x="7999200" y="4976640"/>
            <a:ext cx="646200" cy="32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6" name="Google Shape;739;g39ce4d7d117_0_0" descr=""/>
          <p:cNvPicPr/>
          <p:nvPr/>
        </p:nvPicPr>
        <p:blipFill>
          <a:blip r:embed="rId41"/>
          <a:srcRect l="0" t="10215" r="0" b="44517"/>
          <a:stretch/>
        </p:blipFill>
        <p:spPr>
          <a:xfrm>
            <a:off x="7675560" y="5493960"/>
            <a:ext cx="1098360" cy="37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7" name="Google Shape;740;g39ce4d7d117_0_0" descr=""/>
          <p:cNvPicPr/>
          <p:nvPr/>
        </p:nvPicPr>
        <p:blipFill>
          <a:blip r:embed="rId42"/>
          <a:stretch/>
        </p:blipFill>
        <p:spPr>
          <a:xfrm>
            <a:off x="7085160" y="5034960"/>
            <a:ext cx="646200" cy="28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8" name="Google Shape;741;g39ce4d7d117_0_0" descr=""/>
          <p:cNvPicPr/>
          <p:nvPr/>
        </p:nvPicPr>
        <p:blipFill>
          <a:blip r:embed="rId43"/>
          <a:srcRect l="0" t="26168" r="0" b="22881"/>
          <a:stretch/>
        </p:blipFill>
        <p:spPr>
          <a:xfrm>
            <a:off x="5520240" y="3948840"/>
            <a:ext cx="1428840" cy="40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9" name="Google Shape;742;g39ce4d7d117_0_0" descr=""/>
          <p:cNvPicPr/>
          <p:nvPr/>
        </p:nvPicPr>
        <p:blipFill>
          <a:blip r:embed="rId44"/>
          <a:srcRect l="0" t="35921" r="0" b="33969"/>
          <a:stretch/>
        </p:blipFill>
        <p:spPr>
          <a:xfrm>
            <a:off x="5551200" y="4449960"/>
            <a:ext cx="1367280" cy="41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0" name="Google Shape;743;g39ce4d7d117_0_0" descr=""/>
          <p:cNvPicPr/>
          <p:nvPr/>
        </p:nvPicPr>
        <p:blipFill>
          <a:blip r:embed="rId45"/>
          <a:stretch/>
        </p:blipFill>
        <p:spPr>
          <a:xfrm>
            <a:off x="5477760" y="7324200"/>
            <a:ext cx="1439640" cy="40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1" name="Google Shape;744;g39ce4d7d117_0_0" descr=""/>
          <p:cNvPicPr/>
          <p:nvPr/>
        </p:nvPicPr>
        <p:blipFill>
          <a:blip r:embed="rId46"/>
          <a:stretch/>
        </p:blipFill>
        <p:spPr>
          <a:xfrm>
            <a:off x="7272360" y="7255800"/>
            <a:ext cx="529200" cy="52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2" name="Google Shape;745;g39ce4d7d117_0_0" descr=""/>
          <p:cNvPicPr/>
          <p:nvPr/>
        </p:nvPicPr>
        <p:blipFill>
          <a:blip r:embed="rId47"/>
          <a:stretch/>
        </p:blipFill>
        <p:spPr>
          <a:xfrm>
            <a:off x="8041680" y="7112520"/>
            <a:ext cx="414720" cy="63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3" name="Google Shape;746;g39ce4d7d117_0_0" descr=""/>
          <p:cNvPicPr/>
          <p:nvPr/>
        </p:nvPicPr>
        <p:blipFill>
          <a:blip r:embed="rId48"/>
          <a:stretch/>
        </p:blipFill>
        <p:spPr>
          <a:xfrm>
            <a:off x="7543440" y="8600040"/>
            <a:ext cx="750240" cy="75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4" name="Google Shape;747;g39ce4d7d117_0_0" descr=""/>
          <p:cNvPicPr/>
          <p:nvPr/>
        </p:nvPicPr>
        <p:blipFill>
          <a:blip r:embed="rId49"/>
          <a:srcRect l="0" t="19570" r="0" b="0"/>
          <a:stretch/>
        </p:blipFill>
        <p:spPr>
          <a:xfrm>
            <a:off x="5477760" y="7990560"/>
            <a:ext cx="1439640" cy="50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5" name="Google Shape;748;g39ce4d7d117_0_0" descr=""/>
          <p:cNvPicPr/>
          <p:nvPr/>
        </p:nvPicPr>
        <p:blipFill>
          <a:blip r:embed="rId50"/>
          <a:stretch/>
        </p:blipFill>
        <p:spPr>
          <a:xfrm>
            <a:off x="5358600" y="8764200"/>
            <a:ext cx="1677960" cy="421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6" name="Google Shape;749;g39ce4d7d117_0_0" descr=""/>
          <p:cNvPicPr/>
          <p:nvPr/>
        </p:nvPicPr>
        <p:blipFill>
          <a:blip r:embed="rId51"/>
          <a:stretch/>
        </p:blipFill>
        <p:spPr>
          <a:xfrm>
            <a:off x="5661360" y="5215320"/>
            <a:ext cx="1155960" cy="92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7" name="Google Shape;750;g39ce4d7d117_0_0" descr=""/>
          <p:cNvPicPr/>
          <p:nvPr/>
        </p:nvPicPr>
        <p:blipFill>
          <a:blip r:embed="rId52"/>
          <a:stretch/>
        </p:blipFill>
        <p:spPr>
          <a:xfrm>
            <a:off x="7497720" y="7965720"/>
            <a:ext cx="841680" cy="46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8" name="Google Shape;751;g39ce4d7d117_0_0" descr=""/>
          <p:cNvPicPr/>
          <p:nvPr/>
        </p:nvPicPr>
        <p:blipFill>
          <a:blip r:embed="rId53"/>
          <a:stretch/>
        </p:blipFill>
        <p:spPr>
          <a:xfrm>
            <a:off x="9881640" y="8246520"/>
            <a:ext cx="2014200" cy="80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9" name="Google Shape;752;g39ce4d7d117_0_0" descr=""/>
          <p:cNvPicPr/>
          <p:nvPr/>
        </p:nvPicPr>
        <p:blipFill>
          <a:blip r:embed="rId54"/>
          <a:stretch/>
        </p:blipFill>
        <p:spPr>
          <a:xfrm>
            <a:off x="11463480" y="4298040"/>
            <a:ext cx="1367280" cy="50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0" name="Google Shape;753;g39ce4d7d117_0_0" descr=""/>
          <p:cNvPicPr/>
          <p:nvPr/>
        </p:nvPicPr>
        <p:blipFill>
          <a:blip r:embed="rId55"/>
          <a:stretch/>
        </p:blipFill>
        <p:spPr>
          <a:xfrm>
            <a:off x="15446520" y="4677480"/>
            <a:ext cx="1367280" cy="572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1" name="Google Shape;754;g39ce4d7d117_0_0" descr=""/>
          <p:cNvPicPr/>
          <p:nvPr/>
        </p:nvPicPr>
        <p:blipFill>
          <a:blip r:embed="rId56"/>
          <a:stretch/>
        </p:blipFill>
        <p:spPr>
          <a:xfrm>
            <a:off x="15500520" y="5867280"/>
            <a:ext cx="1312920" cy="331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2" name="Google Shape;755;g39ce4d7d117_0_0" descr=""/>
          <p:cNvPicPr/>
          <p:nvPr/>
        </p:nvPicPr>
        <p:blipFill>
          <a:blip r:embed="rId57"/>
          <a:stretch/>
        </p:blipFill>
        <p:spPr>
          <a:xfrm>
            <a:off x="7199640" y="436680"/>
            <a:ext cx="3733200" cy="1117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764;g364ab0d36f6_0_447"/>
          <p:cNvSpPr/>
          <p:nvPr/>
        </p:nvSpPr>
        <p:spPr>
          <a:xfrm>
            <a:off x="12836160" y="3622680"/>
            <a:ext cx="4221720" cy="4221720"/>
          </a:xfrm>
          <a:custGeom>
            <a:avLst/>
            <a:gdLst>
              <a:gd name="textAreaLeft" fmla="*/ 0 w 4221720"/>
              <a:gd name="textAreaRight" fmla="*/ 4223880 w 4221720"/>
              <a:gd name="textAreaTop" fmla="*/ 0 h 4221720"/>
              <a:gd name="textAreaBottom" fmla="*/ 4223880 h 4221720"/>
            </a:gdLst>
            <a:ahLst/>
            <a:cxnLst/>
            <a:rect l="textAreaLeft" t="textAreaTop" r="textAreaRight" b="textAreaBottom"/>
            <a:pathLst>
              <a:path w="4223925" h="4223925">
                <a:moveTo>
                  <a:pt x="0" y="0"/>
                </a:moveTo>
                <a:lnTo>
                  <a:pt x="4223925" y="0"/>
                </a:lnTo>
                <a:lnTo>
                  <a:pt x="4223925" y="4223925"/>
                </a:lnTo>
                <a:lnTo>
                  <a:pt x="0" y="42239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54" name="Google Shape;765;g364ab0d36f6_0_447"/>
          <p:cNvGrpSpPr/>
          <p:nvPr/>
        </p:nvGrpSpPr>
        <p:grpSpPr>
          <a:xfrm>
            <a:off x="1407600" y="1378080"/>
            <a:ext cx="3421080" cy="2242800"/>
            <a:chOff x="1407600" y="1378080"/>
            <a:chExt cx="3421080" cy="2242800"/>
          </a:xfrm>
        </p:grpSpPr>
        <p:sp>
          <p:nvSpPr>
            <p:cNvPr id="555" name="Google Shape;766;g364ab0d36f6_0_447"/>
            <p:cNvSpPr/>
            <p:nvPr/>
          </p:nvSpPr>
          <p:spPr>
            <a:xfrm>
              <a:off x="1407600" y="141192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" name="Google Shape;767;g364ab0d36f6_0_447"/>
            <p:cNvSpPr/>
            <p:nvPr/>
          </p:nvSpPr>
          <p:spPr>
            <a:xfrm>
              <a:off x="1407600" y="137808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57" name="Google Shape;768;g364ab0d36f6_0_447"/>
          <p:cNvGrpSpPr/>
          <p:nvPr/>
        </p:nvGrpSpPr>
        <p:grpSpPr>
          <a:xfrm>
            <a:off x="1407600" y="3661200"/>
            <a:ext cx="3421080" cy="2242800"/>
            <a:chOff x="1407600" y="3661200"/>
            <a:chExt cx="3421080" cy="2242800"/>
          </a:xfrm>
        </p:grpSpPr>
        <p:sp>
          <p:nvSpPr>
            <p:cNvPr id="558" name="Google Shape;769;g364ab0d36f6_0_447"/>
            <p:cNvSpPr/>
            <p:nvPr/>
          </p:nvSpPr>
          <p:spPr>
            <a:xfrm>
              <a:off x="1407600" y="3695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" name="Google Shape;770;g364ab0d36f6_0_447"/>
            <p:cNvSpPr/>
            <p:nvPr/>
          </p:nvSpPr>
          <p:spPr>
            <a:xfrm>
              <a:off x="1407600" y="3661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0" name="Google Shape;771;g364ab0d36f6_0_447"/>
          <p:cNvGrpSpPr/>
          <p:nvPr/>
        </p:nvGrpSpPr>
        <p:grpSpPr>
          <a:xfrm>
            <a:off x="1407600" y="5947200"/>
            <a:ext cx="3421080" cy="2242800"/>
            <a:chOff x="1407600" y="5947200"/>
            <a:chExt cx="3421080" cy="2242800"/>
          </a:xfrm>
        </p:grpSpPr>
        <p:sp>
          <p:nvSpPr>
            <p:cNvPr id="561" name="Google Shape;772;g364ab0d36f6_0_447"/>
            <p:cNvSpPr/>
            <p:nvPr/>
          </p:nvSpPr>
          <p:spPr>
            <a:xfrm>
              <a:off x="1407600" y="5981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" name="Google Shape;773;g364ab0d36f6_0_447"/>
            <p:cNvSpPr/>
            <p:nvPr/>
          </p:nvSpPr>
          <p:spPr>
            <a:xfrm>
              <a:off x="1407600" y="5947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3" name="Google Shape;774;g364ab0d36f6_0_447"/>
          <p:cNvGrpSpPr/>
          <p:nvPr/>
        </p:nvGrpSpPr>
        <p:grpSpPr>
          <a:xfrm>
            <a:off x="4947480" y="1378080"/>
            <a:ext cx="3421080" cy="2242800"/>
            <a:chOff x="4947480" y="1378080"/>
            <a:chExt cx="3421080" cy="2242800"/>
          </a:xfrm>
        </p:grpSpPr>
        <p:sp>
          <p:nvSpPr>
            <p:cNvPr id="564" name="Google Shape;775;g364ab0d36f6_0_447"/>
            <p:cNvSpPr/>
            <p:nvPr/>
          </p:nvSpPr>
          <p:spPr>
            <a:xfrm>
              <a:off x="4947480" y="141192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" name="Google Shape;776;g364ab0d36f6_0_447"/>
            <p:cNvSpPr/>
            <p:nvPr/>
          </p:nvSpPr>
          <p:spPr>
            <a:xfrm>
              <a:off x="4947480" y="137808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6" name="Google Shape;777;g364ab0d36f6_0_447"/>
          <p:cNvGrpSpPr/>
          <p:nvPr/>
        </p:nvGrpSpPr>
        <p:grpSpPr>
          <a:xfrm>
            <a:off x="4947480" y="3661200"/>
            <a:ext cx="3421080" cy="2242800"/>
            <a:chOff x="4947480" y="3661200"/>
            <a:chExt cx="3421080" cy="2242800"/>
          </a:xfrm>
        </p:grpSpPr>
        <p:sp>
          <p:nvSpPr>
            <p:cNvPr id="567" name="Google Shape;778;g364ab0d36f6_0_447"/>
            <p:cNvSpPr/>
            <p:nvPr/>
          </p:nvSpPr>
          <p:spPr>
            <a:xfrm>
              <a:off x="4947480" y="3695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8" name="Google Shape;779;g364ab0d36f6_0_447"/>
            <p:cNvSpPr/>
            <p:nvPr/>
          </p:nvSpPr>
          <p:spPr>
            <a:xfrm>
              <a:off x="4947480" y="3661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9" name="Google Shape;780;g364ab0d36f6_0_447"/>
          <p:cNvGrpSpPr/>
          <p:nvPr/>
        </p:nvGrpSpPr>
        <p:grpSpPr>
          <a:xfrm>
            <a:off x="4947480" y="5947200"/>
            <a:ext cx="3421080" cy="2242800"/>
            <a:chOff x="4947480" y="5947200"/>
            <a:chExt cx="3421080" cy="2242800"/>
          </a:xfrm>
        </p:grpSpPr>
        <p:sp>
          <p:nvSpPr>
            <p:cNvPr id="570" name="Google Shape;781;g364ab0d36f6_0_447"/>
            <p:cNvSpPr/>
            <p:nvPr/>
          </p:nvSpPr>
          <p:spPr>
            <a:xfrm>
              <a:off x="4947480" y="5981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" name="Google Shape;782;g364ab0d36f6_0_447"/>
            <p:cNvSpPr/>
            <p:nvPr/>
          </p:nvSpPr>
          <p:spPr>
            <a:xfrm>
              <a:off x="4947480" y="5947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2" name="Google Shape;783;g364ab0d36f6_0_447"/>
          <p:cNvGrpSpPr/>
          <p:nvPr/>
        </p:nvGrpSpPr>
        <p:grpSpPr>
          <a:xfrm>
            <a:off x="8487000" y="1378080"/>
            <a:ext cx="3421080" cy="2242800"/>
            <a:chOff x="8487000" y="1378080"/>
            <a:chExt cx="3421080" cy="2242800"/>
          </a:xfrm>
        </p:grpSpPr>
        <p:sp>
          <p:nvSpPr>
            <p:cNvPr id="573" name="Google Shape;784;g364ab0d36f6_0_447"/>
            <p:cNvSpPr/>
            <p:nvPr/>
          </p:nvSpPr>
          <p:spPr>
            <a:xfrm>
              <a:off x="8487000" y="141192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" name="Google Shape;785;g364ab0d36f6_0_447"/>
            <p:cNvSpPr/>
            <p:nvPr/>
          </p:nvSpPr>
          <p:spPr>
            <a:xfrm>
              <a:off x="8487000" y="137808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5" name="Google Shape;786;g364ab0d36f6_0_447"/>
          <p:cNvGrpSpPr/>
          <p:nvPr/>
        </p:nvGrpSpPr>
        <p:grpSpPr>
          <a:xfrm>
            <a:off x="8487000" y="3661200"/>
            <a:ext cx="3421080" cy="2242800"/>
            <a:chOff x="8487000" y="3661200"/>
            <a:chExt cx="3421080" cy="2242800"/>
          </a:xfrm>
        </p:grpSpPr>
        <p:sp>
          <p:nvSpPr>
            <p:cNvPr id="576" name="Google Shape;787;g364ab0d36f6_0_447"/>
            <p:cNvSpPr/>
            <p:nvPr/>
          </p:nvSpPr>
          <p:spPr>
            <a:xfrm>
              <a:off x="8487000" y="3695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" name="Google Shape;788;g364ab0d36f6_0_447"/>
            <p:cNvSpPr/>
            <p:nvPr/>
          </p:nvSpPr>
          <p:spPr>
            <a:xfrm>
              <a:off x="8487000" y="3661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8" name="Google Shape;789;g364ab0d36f6_0_447"/>
          <p:cNvGrpSpPr/>
          <p:nvPr/>
        </p:nvGrpSpPr>
        <p:grpSpPr>
          <a:xfrm>
            <a:off x="8487000" y="5947200"/>
            <a:ext cx="3421080" cy="2242800"/>
            <a:chOff x="8487000" y="5947200"/>
            <a:chExt cx="3421080" cy="2242800"/>
          </a:xfrm>
        </p:grpSpPr>
        <p:sp>
          <p:nvSpPr>
            <p:cNvPr id="579" name="Google Shape;790;g364ab0d36f6_0_447"/>
            <p:cNvSpPr/>
            <p:nvPr/>
          </p:nvSpPr>
          <p:spPr>
            <a:xfrm>
              <a:off x="8487000" y="5981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" name="Google Shape;791;g364ab0d36f6_0_447"/>
            <p:cNvSpPr/>
            <p:nvPr/>
          </p:nvSpPr>
          <p:spPr>
            <a:xfrm>
              <a:off x="8487000" y="5947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1" name="Google Shape;792;g364ab0d36f6_0_447"/>
          <p:cNvGrpSpPr/>
          <p:nvPr/>
        </p:nvGrpSpPr>
        <p:grpSpPr>
          <a:xfrm>
            <a:off x="1028880" y="8345160"/>
            <a:ext cx="11258640" cy="911520"/>
            <a:chOff x="1028880" y="8345160"/>
            <a:chExt cx="11258640" cy="911520"/>
          </a:xfrm>
        </p:grpSpPr>
        <p:sp>
          <p:nvSpPr>
            <p:cNvPr id="582" name="Google Shape;793;g364ab0d36f6_0_447"/>
            <p:cNvSpPr/>
            <p:nvPr/>
          </p:nvSpPr>
          <p:spPr>
            <a:xfrm>
              <a:off x="1028880" y="8381160"/>
              <a:ext cx="11258640" cy="874800"/>
            </a:xfrm>
            <a:custGeom>
              <a:avLst/>
              <a:gdLst>
                <a:gd name="textAreaLeft" fmla="*/ 0 w 11258640"/>
                <a:gd name="textAreaRight" fmla="*/ 11260800 w 11258640"/>
                <a:gd name="textAreaTop" fmla="*/ 0 h 874800"/>
                <a:gd name="textAreaBottom" fmla="*/ 876960 h 874800"/>
              </a:gdLst>
              <a:ahLst/>
              <a:cxnLst/>
              <a:rect l="textAreaLeft" t="textAreaTop" r="textAreaRight" b="textAreaBottom"/>
              <a:pathLst>
                <a:path w="2965751" h="230971">
                  <a:moveTo>
                    <a:pt x="22688" y="0"/>
                  </a:moveTo>
                  <a:lnTo>
                    <a:pt x="2943062" y="0"/>
                  </a:lnTo>
                  <a:cubicBezTo>
                    <a:pt x="2955593" y="0"/>
                    <a:pt x="2965751" y="10158"/>
                    <a:pt x="2965751" y="22688"/>
                  </a:cubicBezTo>
                  <a:lnTo>
                    <a:pt x="2965751" y="208283"/>
                  </a:lnTo>
                  <a:cubicBezTo>
                    <a:pt x="2965751" y="220813"/>
                    <a:pt x="2955593" y="230971"/>
                    <a:pt x="2943062" y="230971"/>
                  </a:cubicBezTo>
                  <a:lnTo>
                    <a:pt x="22688" y="230971"/>
                  </a:lnTo>
                  <a:cubicBezTo>
                    <a:pt x="16671" y="230971"/>
                    <a:pt x="10900" y="228580"/>
                    <a:pt x="6645" y="224326"/>
                  </a:cubicBezTo>
                  <a:cubicBezTo>
                    <a:pt x="2390" y="220071"/>
                    <a:pt x="0" y="214300"/>
                    <a:pt x="0" y="208283"/>
                  </a:cubicBezTo>
                  <a:lnTo>
                    <a:pt x="0" y="22688"/>
                  </a:lnTo>
                  <a:cubicBezTo>
                    <a:pt x="0" y="10158"/>
                    <a:pt x="10158" y="0"/>
                    <a:pt x="22688" y="0"/>
                  </a:cubicBezTo>
                  <a:close/>
                </a:path>
              </a:pathLst>
            </a:custGeom>
            <a:solidFill>
              <a:srgbClr val="a1c5e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3" name="Google Shape;794;g364ab0d36f6_0_447"/>
            <p:cNvSpPr/>
            <p:nvPr/>
          </p:nvSpPr>
          <p:spPr>
            <a:xfrm>
              <a:off x="1028880" y="8345160"/>
              <a:ext cx="11258640" cy="91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84" name="Google Shape;795;g364ab0d36f6_0_447"/>
          <p:cNvSpPr/>
          <p:nvPr/>
        </p:nvSpPr>
        <p:spPr>
          <a:xfrm>
            <a:off x="14923080" y="2163960"/>
            <a:ext cx="1897920" cy="709560"/>
          </a:xfrm>
          <a:custGeom>
            <a:avLst/>
            <a:gdLst>
              <a:gd name="textAreaLeft" fmla="*/ 0 w 1897920"/>
              <a:gd name="textAreaRight" fmla="*/ 1900080 w 1897920"/>
              <a:gd name="textAreaTop" fmla="*/ 0 h 709560"/>
              <a:gd name="textAreaBottom" fmla="*/ 711720 h 709560"/>
            </a:gdLst>
            <a:ahLst/>
            <a:cxnLst/>
            <a:rect l="textAreaLeft" t="textAreaTop" r="textAreaRight" b="textAreaBottom"/>
            <a:pathLst>
              <a:path w="1900109" h="711677">
                <a:moveTo>
                  <a:pt x="0" y="0"/>
                </a:moveTo>
                <a:lnTo>
                  <a:pt x="1900109" y="0"/>
                </a:lnTo>
                <a:lnTo>
                  <a:pt x="1900109" y="711677"/>
                </a:lnTo>
                <a:lnTo>
                  <a:pt x="0" y="711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" name="Google Shape;796;g364ab0d36f6_0_447"/>
          <p:cNvSpPr/>
          <p:nvPr/>
        </p:nvSpPr>
        <p:spPr>
          <a:xfrm>
            <a:off x="12836160" y="2125440"/>
            <a:ext cx="19177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1" lang="en-US" sz="419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Sobre a</a:t>
            </a:r>
            <a:endParaRPr b="0" lang="pt-BR" sz="4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" name="Google Shape;797;g364ab0d36f6_0_447"/>
          <p:cNvSpPr/>
          <p:nvPr/>
        </p:nvSpPr>
        <p:spPr>
          <a:xfrm>
            <a:off x="1643760" y="2142720"/>
            <a:ext cx="2948400" cy="13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Premium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Partner desde 2016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66000"/>
              </a:lnSpc>
              <a:tabLst>
                <a:tab algn="l" pos="0"/>
              </a:tabLst>
            </a:pP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Provedor WA Business API desde o lançamento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Google Shape;798;g364ab0d36f6_0_447"/>
          <p:cNvSpPr/>
          <p:nvPr/>
        </p:nvSpPr>
        <p:spPr>
          <a:xfrm>
            <a:off x="5386680" y="1748160"/>
            <a:ext cx="254232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+4000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Google Shape;799;g364ab0d36f6_0_447"/>
          <p:cNvSpPr/>
          <p:nvPr/>
        </p:nvSpPr>
        <p:spPr>
          <a:xfrm>
            <a:off x="1764360" y="3967560"/>
            <a:ext cx="193932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+350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Google Shape;800;g364ab0d36f6_0_447"/>
          <p:cNvSpPr/>
          <p:nvPr/>
        </p:nvSpPr>
        <p:spPr>
          <a:xfrm>
            <a:off x="2483280" y="6273000"/>
            <a:ext cx="1114920" cy="26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729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25</a:t>
            </a:r>
            <a:endParaRPr b="0" lang="pt-BR" sz="72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" name="Google Shape;801;g364ab0d36f6_0_447"/>
          <p:cNvSpPr/>
          <p:nvPr/>
        </p:nvSpPr>
        <p:spPr>
          <a:xfrm>
            <a:off x="5706720" y="6299640"/>
            <a:ext cx="1622520" cy="26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729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+32</a:t>
            </a:r>
            <a:endParaRPr b="0" lang="pt-BR" sz="72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Google Shape;802;g364ab0d36f6_0_447"/>
          <p:cNvSpPr/>
          <p:nvPr/>
        </p:nvSpPr>
        <p:spPr>
          <a:xfrm>
            <a:off x="5065920" y="4020840"/>
            <a:ext cx="148644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+80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" name="Google Shape;803;g364ab0d36f6_0_447"/>
          <p:cNvSpPr/>
          <p:nvPr/>
        </p:nvSpPr>
        <p:spPr>
          <a:xfrm>
            <a:off x="3732480" y="4265280"/>
            <a:ext cx="67752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360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mil</a:t>
            </a:r>
            <a:endParaRPr b="0" lang="pt-BR" sz="36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Google Shape;804;g364ab0d36f6_0_447"/>
          <p:cNvSpPr/>
          <p:nvPr/>
        </p:nvSpPr>
        <p:spPr>
          <a:xfrm>
            <a:off x="6616800" y="4289760"/>
            <a:ext cx="156204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360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bilhões</a:t>
            </a:r>
            <a:endParaRPr b="0" lang="pt-BR" sz="36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" name="Google Shape;805;g364ab0d36f6_0_447"/>
          <p:cNvSpPr/>
          <p:nvPr/>
        </p:nvSpPr>
        <p:spPr>
          <a:xfrm>
            <a:off x="5627880" y="2602440"/>
            <a:ext cx="2060640" cy="12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marcas que confiam na Blip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" name="Google Shape;806;g364ab0d36f6_0_447"/>
          <p:cNvSpPr/>
          <p:nvPr/>
        </p:nvSpPr>
        <p:spPr>
          <a:xfrm>
            <a:off x="1872720" y="4856040"/>
            <a:ext cx="2563920" cy="12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contatos inteligentes criados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Google Shape;807;g364ab0d36f6_0_447"/>
          <p:cNvSpPr/>
          <p:nvPr/>
        </p:nvSpPr>
        <p:spPr>
          <a:xfrm>
            <a:off x="1670400" y="7259040"/>
            <a:ext cx="2948400" cy="4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57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anos de expertise</a:t>
            </a:r>
            <a:endParaRPr b="0" lang="pt-BR" sz="2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" name="Google Shape;808;g364ab0d36f6_0_447"/>
          <p:cNvSpPr/>
          <p:nvPr/>
        </p:nvSpPr>
        <p:spPr>
          <a:xfrm>
            <a:off x="5175000" y="7276680"/>
            <a:ext cx="2948400" cy="4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57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países</a:t>
            </a:r>
            <a:endParaRPr b="0" lang="pt-BR" sz="2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" name="Google Shape;809;g364ab0d36f6_0_447"/>
          <p:cNvSpPr/>
          <p:nvPr/>
        </p:nvSpPr>
        <p:spPr>
          <a:xfrm>
            <a:off x="5430240" y="4873680"/>
            <a:ext cx="2563920" cy="81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mensagens trocadas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Google Shape;810;g364ab0d36f6_0_447"/>
          <p:cNvSpPr/>
          <p:nvPr/>
        </p:nvSpPr>
        <p:spPr>
          <a:xfrm>
            <a:off x="2851200" y="1648440"/>
            <a:ext cx="1740600" cy="657720"/>
          </a:xfrm>
          <a:custGeom>
            <a:avLst/>
            <a:gdLst>
              <a:gd name="textAreaLeft" fmla="*/ 0 w 1740600"/>
              <a:gd name="textAreaRight" fmla="*/ 1742760 w 1740600"/>
              <a:gd name="textAreaTop" fmla="*/ 0 h 657720"/>
              <a:gd name="textAreaBottom" fmla="*/ 659880 h 657720"/>
            </a:gdLst>
            <a:ahLst/>
            <a:cxnLst/>
            <a:rect l="textAreaLeft" t="textAreaTop" r="textAreaRight" b="textAreaBottom"/>
            <a:pathLst>
              <a:path w="1899539" h="719201">
                <a:moveTo>
                  <a:pt x="0" y="0"/>
                </a:moveTo>
                <a:lnTo>
                  <a:pt x="1899539" y="0"/>
                </a:lnTo>
                <a:lnTo>
                  <a:pt x="1899539" y="719201"/>
                </a:lnTo>
                <a:lnTo>
                  <a:pt x="0" y="7192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" name="Google Shape;811;g364ab0d36f6_0_447"/>
          <p:cNvSpPr/>
          <p:nvPr/>
        </p:nvSpPr>
        <p:spPr>
          <a:xfrm>
            <a:off x="9374760" y="3976560"/>
            <a:ext cx="1644840" cy="1644840"/>
          </a:xfrm>
          <a:custGeom>
            <a:avLst/>
            <a:gdLst>
              <a:gd name="textAreaLeft" fmla="*/ 0 w 1644840"/>
              <a:gd name="textAreaRight" fmla="*/ 1647000 w 1644840"/>
              <a:gd name="textAreaTop" fmla="*/ 0 h 1644840"/>
              <a:gd name="textAreaBottom" fmla="*/ 1647000 h 1644840"/>
            </a:gdLst>
            <a:ahLst/>
            <a:cxnLst/>
            <a:rect l="textAreaLeft" t="textAreaTop" r="textAreaRight" b="textAreaBottom"/>
            <a:pathLst>
              <a:path w="2124964" h="2124964">
                <a:moveTo>
                  <a:pt x="0" y="0"/>
                </a:moveTo>
                <a:lnTo>
                  <a:pt x="2124964" y="0"/>
                </a:lnTo>
                <a:lnTo>
                  <a:pt x="2124964" y="2124964"/>
                </a:lnTo>
                <a:lnTo>
                  <a:pt x="0" y="21249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" name="Google Shape;812;g364ab0d36f6_0_447"/>
          <p:cNvSpPr/>
          <p:nvPr/>
        </p:nvSpPr>
        <p:spPr>
          <a:xfrm>
            <a:off x="8927640" y="1438200"/>
            <a:ext cx="2439720" cy="32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89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+58</a:t>
            </a:r>
            <a:endParaRPr b="0" lang="pt-BR" sz="89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" name="Google Shape;813;g364ab0d36f6_0_447"/>
          <p:cNvSpPr/>
          <p:nvPr/>
        </p:nvSpPr>
        <p:spPr>
          <a:xfrm>
            <a:off x="8917920" y="2956320"/>
            <a:ext cx="2459520" cy="9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4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usuários mensais</a:t>
            </a:r>
            <a:endParaRPr b="0" lang="pt-BR" sz="24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Google Shape;814;g364ab0d36f6_0_447"/>
          <p:cNvSpPr/>
          <p:nvPr/>
        </p:nvSpPr>
        <p:spPr>
          <a:xfrm>
            <a:off x="9304200" y="2606040"/>
            <a:ext cx="1686240" cy="111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1" lang="en-US" sz="30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MILHÕES</a:t>
            </a:r>
            <a:endParaRPr b="0" lang="pt-BR" sz="30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Google Shape;815;g364ab0d36f6_0_447"/>
          <p:cNvSpPr/>
          <p:nvPr/>
        </p:nvSpPr>
        <p:spPr>
          <a:xfrm>
            <a:off x="8862120" y="7078320"/>
            <a:ext cx="2666160" cy="5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escritórios</a:t>
            </a:r>
            <a:endParaRPr b="0" lang="pt-BR" sz="32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" name="Google Shape;816;g364ab0d36f6_0_447"/>
          <p:cNvSpPr/>
          <p:nvPr/>
        </p:nvSpPr>
        <p:spPr>
          <a:xfrm>
            <a:off x="9573480" y="6627960"/>
            <a:ext cx="602640" cy="394200"/>
          </a:xfrm>
          <a:custGeom>
            <a:avLst/>
            <a:gdLst>
              <a:gd name="textAreaLeft" fmla="*/ 0 w 602640"/>
              <a:gd name="textAreaRight" fmla="*/ 604800 w 602640"/>
              <a:gd name="textAreaTop" fmla="*/ 0 h 394200"/>
              <a:gd name="textAreaBottom" fmla="*/ 396360 h 394200"/>
            </a:gdLst>
            <a:ahLst/>
            <a:cxnLst/>
            <a:rect l="textAreaLeft" t="textAreaTop" r="textAreaRight" b="textAreaBottom"/>
            <a:pathLst>
              <a:path w="697103" h="456819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" name="Google Shape;817;g364ab0d36f6_0_447"/>
          <p:cNvSpPr/>
          <p:nvPr/>
        </p:nvSpPr>
        <p:spPr>
          <a:xfrm>
            <a:off x="8981640" y="6627960"/>
            <a:ext cx="515520" cy="394200"/>
          </a:xfrm>
          <a:custGeom>
            <a:avLst/>
            <a:gdLst>
              <a:gd name="textAreaLeft" fmla="*/ 0 w 515520"/>
              <a:gd name="textAreaRight" fmla="*/ 517680 w 515520"/>
              <a:gd name="textAreaTop" fmla="*/ 0 h 394200"/>
              <a:gd name="textAreaBottom" fmla="*/ 396360 h 394200"/>
            </a:gdLst>
            <a:ahLst/>
            <a:cxnLst/>
            <a:rect l="textAreaLeft" t="textAreaTop" r="textAreaRight" b="textAreaBottom"/>
            <a:pathLst>
              <a:path w="596900" h="456819">
                <a:moveTo>
                  <a:pt x="0" y="0"/>
                </a:moveTo>
                <a:lnTo>
                  <a:pt x="596900" y="0"/>
                </a:lnTo>
                <a:lnTo>
                  <a:pt x="596900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" name="Google Shape;818;g364ab0d36f6_0_447"/>
          <p:cNvSpPr/>
          <p:nvPr/>
        </p:nvSpPr>
        <p:spPr>
          <a:xfrm>
            <a:off x="10931400" y="6604200"/>
            <a:ext cx="602640" cy="394200"/>
          </a:xfrm>
          <a:custGeom>
            <a:avLst/>
            <a:gdLst>
              <a:gd name="textAreaLeft" fmla="*/ 0 w 602640"/>
              <a:gd name="textAreaRight" fmla="*/ 604800 w 602640"/>
              <a:gd name="textAreaTop" fmla="*/ 0 h 394200"/>
              <a:gd name="textAreaBottom" fmla="*/ 396360 h 394200"/>
            </a:gdLst>
            <a:ahLst/>
            <a:cxnLst/>
            <a:rect l="textAreaLeft" t="textAreaTop" r="textAreaRight" b="textAreaBottom"/>
            <a:pathLst>
              <a:path w="697103" h="456819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Google Shape;819;g364ab0d36f6_0_447"/>
          <p:cNvSpPr/>
          <p:nvPr/>
        </p:nvSpPr>
        <p:spPr>
          <a:xfrm>
            <a:off x="10252080" y="6604200"/>
            <a:ext cx="554760" cy="394200"/>
          </a:xfrm>
          <a:custGeom>
            <a:avLst/>
            <a:gdLst>
              <a:gd name="textAreaLeft" fmla="*/ 0 w 554760"/>
              <a:gd name="textAreaRight" fmla="*/ 556920 w 554760"/>
              <a:gd name="textAreaTop" fmla="*/ 0 h 394200"/>
              <a:gd name="textAreaBottom" fmla="*/ 396360 h 394200"/>
            </a:gdLst>
            <a:ahLst/>
            <a:cxnLst/>
            <a:rect l="textAreaLeft" t="textAreaTop" r="textAreaRight" b="textAreaBottom"/>
            <a:pathLst>
              <a:path w="641858" h="456819">
                <a:moveTo>
                  <a:pt x="0" y="0"/>
                </a:moveTo>
                <a:lnTo>
                  <a:pt x="641858" y="0"/>
                </a:lnTo>
                <a:lnTo>
                  <a:pt x="641858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" name="Google Shape;820;g364ab0d36f6_0_447"/>
          <p:cNvSpPr/>
          <p:nvPr/>
        </p:nvSpPr>
        <p:spPr>
          <a:xfrm>
            <a:off x="1375560" y="8684280"/>
            <a:ext cx="1056492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Mais de 4000 marcas clientes. Entre elas, atendemos 240 das 500 maiores empresas (multi-indústrias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4e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829;g364ab0d36f6_0_511"/>
          <p:cNvGrpSpPr/>
          <p:nvPr/>
        </p:nvGrpSpPr>
        <p:grpSpPr>
          <a:xfrm>
            <a:off x="9211680" y="3593160"/>
            <a:ext cx="3795120" cy="4011120"/>
            <a:chOff x="9211680" y="3593160"/>
            <a:chExt cx="3795120" cy="4011120"/>
          </a:xfrm>
        </p:grpSpPr>
        <p:sp>
          <p:nvSpPr>
            <p:cNvPr id="611" name="Google Shape;830;g364ab0d36f6_0_511"/>
            <p:cNvSpPr/>
            <p:nvPr/>
          </p:nvSpPr>
          <p:spPr>
            <a:xfrm>
              <a:off x="9211680" y="359316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" name="Google Shape;831;g364ab0d36f6_0_511"/>
            <p:cNvSpPr/>
            <p:nvPr/>
          </p:nvSpPr>
          <p:spPr>
            <a:xfrm>
              <a:off x="10364760" y="5329440"/>
              <a:ext cx="544320" cy="547560"/>
            </a:xfrm>
            <a:custGeom>
              <a:avLst/>
              <a:gdLst>
                <a:gd name="textAreaLeft" fmla="*/ 0 w 544320"/>
                <a:gd name="textAreaRight" fmla="*/ 546480 w 544320"/>
                <a:gd name="textAreaTop" fmla="*/ 0 h 547560"/>
                <a:gd name="textAreaBottom" fmla="*/ 549720 h 547560"/>
              </a:gdLst>
              <a:ahLst/>
              <a:cxnLst/>
              <a:rect l="textAreaLeft" t="textAreaTop" r="textAreaRight" b="textAreaBottom"/>
              <a:pathLst>
                <a:path w="728472" h="732917">
                  <a:moveTo>
                    <a:pt x="0" y="0"/>
                  </a:moveTo>
                  <a:lnTo>
                    <a:pt x="728472" y="0"/>
                  </a:lnTo>
                  <a:lnTo>
                    <a:pt x="728472" y="732917"/>
                  </a:lnTo>
                  <a:lnTo>
                    <a:pt x="0" y="7329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" name="Google Shape;832;g364ab0d36f6_0_511"/>
            <p:cNvSpPr/>
            <p:nvPr/>
          </p:nvSpPr>
          <p:spPr>
            <a:xfrm>
              <a:off x="11249280" y="6096240"/>
              <a:ext cx="544320" cy="596520"/>
            </a:xfrm>
            <a:custGeom>
              <a:avLst/>
              <a:gdLst>
                <a:gd name="textAreaLeft" fmla="*/ 0 w 544320"/>
                <a:gd name="textAreaRight" fmla="*/ 546480 w 544320"/>
                <a:gd name="textAreaTop" fmla="*/ 0 h 596520"/>
                <a:gd name="textAreaBottom" fmla="*/ 598680 h 596520"/>
              </a:gdLst>
              <a:ahLst/>
              <a:cxnLst/>
              <a:rect l="textAreaLeft" t="textAreaTop" r="textAreaRight" b="textAreaBottom"/>
              <a:pathLst>
                <a:path w="728472" h="798195">
                  <a:moveTo>
                    <a:pt x="0" y="0"/>
                  </a:moveTo>
                  <a:lnTo>
                    <a:pt x="728472" y="0"/>
                  </a:lnTo>
                  <a:lnTo>
                    <a:pt x="728472" y="798195"/>
                  </a:lnTo>
                  <a:lnTo>
                    <a:pt x="0" y="79819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" name="Google Shape;833;g364ab0d36f6_0_511"/>
            <p:cNvSpPr/>
            <p:nvPr/>
          </p:nvSpPr>
          <p:spPr>
            <a:xfrm>
              <a:off x="10012320" y="4337280"/>
              <a:ext cx="2193840" cy="435240"/>
            </a:xfrm>
            <a:custGeom>
              <a:avLst/>
              <a:gdLst>
                <a:gd name="textAreaLeft" fmla="*/ 0 w 2193840"/>
                <a:gd name="textAreaRight" fmla="*/ 2196000 w 2193840"/>
                <a:gd name="textAreaTop" fmla="*/ 0 h 435240"/>
                <a:gd name="textAreaBottom" fmla="*/ 437400 h 435240"/>
              </a:gdLst>
              <a:ahLst/>
              <a:cxnLst/>
              <a:rect l="textAreaLeft" t="textAreaTop" r="textAreaRight" b="textAreaBottom"/>
              <a:pathLst>
                <a:path w="2927985" h="583311">
                  <a:moveTo>
                    <a:pt x="0" y="0"/>
                  </a:moveTo>
                  <a:lnTo>
                    <a:pt x="2927985" y="0"/>
                  </a:lnTo>
                  <a:lnTo>
                    <a:pt x="2927985" y="583311"/>
                  </a:lnTo>
                  <a:lnTo>
                    <a:pt x="0" y="5833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" name="Google Shape;834;g364ab0d36f6_0_511"/>
            <p:cNvSpPr/>
            <p:nvPr/>
          </p:nvSpPr>
          <p:spPr>
            <a:xfrm>
              <a:off x="11294640" y="5376240"/>
              <a:ext cx="453600" cy="454320"/>
            </a:xfrm>
            <a:custGeom>
              <a:avLst/>
              <a:gdLst>
                <a:gd name="textAreaLeft" fmla="*/ 0 w 453600"/>
                <a:gd name="textAreaRight" fmla="*/ 455760 w 453600"/>
                <a:gd name="textAreaTop" fmla="*/ 0 h 454320"/>
                <a:gd name="textAreaBottom" fmla="*/ 456480 h 454320"/>
              </a:gdLst>
              <a:ahLst/>
              <a:cxnLst/>
              <a:rect l="textAreaLeft" t="textAreaTop" r="textAreaRight" b="textAreaBottom"/>
              <a:pathLst>
                <a:path w="607441" h="608457">
                  <a:moveTo>
                    <a:pt x="0" y="0"/>
                  </a:moveTo>
                  <a:lnTo>
                    <a:pt x="607441" y="0"/>
                  </a:lnTo>
                  <a:lnTo>
                    <a:pt x="607441" y="608457"/>
                  </a:lnTo>
                  <a:lnTo>
                    <a:pt x="0" y="6084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" name="Google Shape;835;g364ab0d36f6_0_511"/>
            <p:cNvSpPr/>
            <p:nvPr/>
          </p:nvSpPr>
          <p:spPr>
            <a:xfrm>
              <a:off x="10410120" y="6167520"/>
              <a:ext cx="453600" cy="454320"/>
            </a:xfrm>
            <a:custGeom>
              <a:avLst/>
              <a:gdLst>
                <a:gd name="textAreaLeft" fmla="*/ 0 w 453600"/>
                <a:gd name="textAreaRight" fmla="*/ 455760 w 453600"/>
                <a:gd name="textAreaTop" fmla="*/ 0 h 454320"/>
                <a:gd name="textAreaBottom" fmla="*/ 456480 h 454320"/>
              </a:gdLst>
              <a:ahLst/>
              <a:cxnLst/>
              <a:rect l="textAreaLeft" t="textAreaTop" r="textAreaRight" b="textAreaBottom"/>
              <a:pathLst>
                <a:path w="607441" h="608584">
                  <a:moveTo>
                    <a:pt x="0" y="0"/>
                  </a:moveTo>
                  <a:lnTo>
                    <a:pt x="607441" y="0"/>
                  </a:lnTo>
                  <a:lnTo>
                    <a:pt x="607441" y="608584"/>
                  </a:lnTo>
                  <a:lnTo>
                    <a:pt x="0" y="6085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17" name="Google Shape;836;g364ab0d36f6_0_511"/>
          <p:cNvGrpSpPr/>
          <p:nvPr/>
        </p:nvGrpSpPr>
        <p:grpSpPr>
          <a:xfrm>
            <a:off x="1346040" y="3593160"/>
            <a:ext cx="3795120" cy="4011120"/>
            <a:chOff x="1346040" y="3593160"/>
            <a:chExt cx="3795120" cy="4011120"/>
          </a:xfrm>
        </p:grpSpPr>
        <p:sp>
          <p:nvSpPr>
            <p:cNvPr id="618" name="Google Shape;837;g364ab0d36f6_0_511"/>
            <p:cNvSpPr/>
            <p:nvPr/>
          </p:nvSpPr>
          <p:spPr>
            <a:xfrm>
              <a:off x="1346040" y="359316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40741"/>
                  </a:moveTo>
                  <a:cubicBezTo>
                    <a:pt x="0" y="152527"/>
                    <a:pt x="152527" y="0"/>
                    <a:pt x="340741" y="0"/>
                  </a:cubicBezTo>
                  <a:lnTo>
                    <a:pt x="4722495" y="0"/>
                  </a:lnTo>
                  <a:cubicBezTo>
                    <a:pt x="4910709" y="0"/>
                    <a:pt x="5063236" y="152527"/>
                    <a:pt x="5063236" y="340741"/>
                  </a:cubicBezTo>
                  <a:lnTo>
                    <a:pt x="5063236" y="5010404"/>
                  </a:lnTo>
                  <a:cubicBezTo>
                    <a:pt x="5063236" y="5198618"/>
                    <a:pt x="4910709" y="5351145"/>
                    <a:pt x="4722495" y="5351145"/>
                  </a:cubicBezTo>
                  <a:lnTo>
                    <a:pt x="340741" y="5351145"/>
                  </a:lnTo>
                  <a:cubicBezTo>
                    <a:pt x="152527" y="5351145"/>
                    <a:pt x="0" y="5198618"/>
                    <a:pt x="0" y="501040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" name="Google Shape;838;g364ab0d36f6_0_511"/>
            <p:cNvSpPr/>
            <p:nvPr/>
          </p:nvSpPr>
          <p:spPr>
            <a:xfrm>
              <a:off x="1991520" y="4194720"/>
              <a:ext cx="2454120" cy="748800"/>
            </a:xfrm>
            <a:custGeom>
              <a:avLst/>
              <a:gdLst>
                <a:gd name="textAreaLeft" fmla="*/ 0 w 2454120"/>
                <a:gd name="textAreaRight" fmla="*/ 2456280 w 2454120"/>
                <a:gd name="textAreaTop" fmla="*/ 0 h 748800"/>
                <a:gd name="textAreaBottom" fmla="*/ 750960 h 748800"/>
              </a:gdLst>
              <a:ahLst/>
              <a:cxnLst/>
              <a:rect l="textAreaLeft" t="textAreaTop" r="textAreaRight" b="textAreaBottom"/>
              <a:pathLst>
                <a:path w="3275203" h="1001268">
                  <a:moveTo>
                    <a:pt x="0" y="0"/>
                  </a:moveTo>
                  <a:lnTo>
                    <a:pt x="3275203" y="0"/>
                  </a:lnTo>
                  <a:lnTo>
                    <a:pt x="3275203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" name="Google Shape;839;g364ab0d36f6_0_511"/>
            <p:cNvSpPr/>
            <p:nvPr/>
          </p:nvSpPr>
          <p:spPr>
            <a:xfrm>
              <a:off x="1993320" y="5414040"/>
              <a:ext cx="2450880" cy="360000"/>
            </a:xfrm>
            <a:custGeom>
              <a:avLst/>
              <a:gdLst>
                <a:gd name="textAreaLeft" fmla="*/ 0 w 2450880"/>
                <a:gd name="textAreaRight" fmla="*/ 2453040 w 2450880"/>
                <a:gd name="textAreaTop" fmla="*/ 0 h 360000"/>
                <a:gd name="textAreaBottom" fmla="*/ 362160 h 360000"/>
              </a:gdLst>
              <a:ahLst/>
              <a:cxnLst/>
              <a:rect l="textAreaLeft" t="textAreaTop" r="textAreaRight" b="textAreaBottom"/>
              <a:pathLst>
                <a:path w="3270504" h="482727">
                  <a:moveTo>
                    <a:pt x="0" y="0"/>
                  </a:moveTo>
                  <a:lnTo>
                    <a:pt x="3270504" y="0"/>
                  </a:lnTo>
                  <a:lnTo>
                    <a:pt x="3270504" y="482727"/>
                  </a:lnTo>
                  <a:lnTo>
                    <a:pt x="0" y="4827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" name="Google Shape;840;g364ab0d36f6_0_511"/>
            <p:cNvSpPr/>
            <p:nvPr/>
          </p:nvSpPr>
          <p:spPr>
            <a:xfrm>
              <a:off x="2468520" y="6006600"/>
              <a:ext cx="1499760" cy="748800"/>
            </a:xfrm>
            <a:custGeom>
              <a:avLst/>
              <a:gdLst>
                <a:gd name="textAreaLeft" fmla="*/ 0 w 1499760"/>
                <a:gd name="textAreaRight" fmla="*/ 1501920 w 1499760"/>
                <a:gd name="textAreaTop" fmla="*/ 0 h 748800"/>
                <a:gd name="textAreaBottom" fmla="*/ 750960 h 748800"/>
              </a:gdLst>
              <a:ahLst/>
              <a:cxnLst/>
              <a:rect l="textAreaLeft" t="textAreaTop" r="textAreaRight" b="textAreaBottom"/>
              <a:pathLst>
                <a:path w="2002536" h="1001268">
                  <a:moveTo>
                    <a:pt x="0" y="0"/>
                  </a:moveTo>
                  <a:lnTo>
                    <a:pt x="2002536" y="0"/>
                  </a:lnTo>
                  <a:lnTo>
                    <a:pt x="2002536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22" name="Google Shape;841;g364ab0d36f6_0_511"/>
          <p:cNvGrpSpPr/>
          <p:nvPr/>
        </p:nvGrpSpPr>
        <p:grpSpPr>
          <a:xfrm>
            <a:off x="13144320" y="3596400"/>
            <a:ext cx="3795120" cy="4011120"/>
            <a:chOff x="13144320" y="3596400"/>
            <a:chExt cx="3795120" cy="4011120"/>
          </a:xfrm>
        </p:grpSpPr>
        <p:sp>
          <p:nvSpPr>
            <p:cNvPr id="623" name="Google Shape;842;g364ab0d36f6_0_511"/>
            <p:cNvSpPr/>
            <p:nvPr/>
          </p:nvSpPr>
          <p:spPr>
            <a:xfrm>
              <a:off x="13144320" y="359640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" name="Google Shape;843;g364ab0d36f6_0_511"/>
            <p:cNvSpPr/>
            <p:nvPr/>
          </p:nvSpPr>
          <p:spPr>
            <a:xfrm>
              <a:off x="14736960" y="5449680"/>
              <a:ext cx="609840" cy="621360"/>
            </a:xfrm>
            <a:custGeom>
              <a:avLst/>
              <a:gdLst>
                <a:gd name="textAreaLeft" fmla="*/ 0 w 609840"/>
                <a:gd name="textAreaRight" fmla="*/ 612000 w 609840"/>
                <a:gd name="textAreaTop" fmla="*/ 0 h 621360"/>
                <a:gd name="textAreaBottom" fmla="*/ 623520 h 621360"/>
              </a:gdLst>
              <a:ahLst/>
              <a:cxnLst/>
              <a:rect l="textAreaLeft" t="textAreaTop" r="textAreaRight" b="textAreaBottom"/>
              <a:pathLst>
                <a:path w="816102" h="831469">
                  <a:moveTo>
                    <a:pt x="0" y="0"/>
                  </a:moveTo>
                  <a:lnTo>
                    <a:pt x="816102" y="0"/>
                  </a:lnTo>
                  <a:lnTo>
                    <a:pt x="816102" y="831469"/>
                  </a:lnTo>
                  <a:lnTo>
                    <a:pt x="0" y="83146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" name="Google Shape;844;g364ab0d36f6_0_511"/>
            <p:cNvSpPr/>
            <p:nvPr/>
          </p:nvSpPr>
          <p:spPr>
            <a:xfrm>
              <a:off x="14073120" y="6314400"/>
              <a:ext cx="1937880" cy="58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Apple Messages for Business</a:t>
              </a:r>
              <a:endPara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" name="Google Shape;845;g364ab0d36f6_0_511"/>
            <p:cNvSpPr/>
            <p:nvPr/>
          </p:nvSpPr>
          <p:spPr>
            <a:xfrm>
              <a:off x="13981680" y="4034160"/>
              <a:ext cx="2120760" cy="1059120"/>
            </a:xfrm>
            <a:custGeom>
              <a:avLst/>
              <a:gdLst>
                <a:gd name="textAreaLeft" fmla="*/ 0 w 2120760"/>
                <a:gd name="textAreaRight" fmla="*/ 2122920 w 2120760"/>
                <a:gd name="textAreaTop" fmla="*/ 0 h 1059120"/>
                <a:gd name="textAreaBottom" fmla="*/ 1061280 h 1059120"/>
              </a:gdLst>
              <a:ahLst/>
              <a:cxnLst/>
              <a:rect l="textAreaLeft" t="textAreaTop" r="textAreaRight" b="textAreaBottom"/>
              <a:pathLst>
                <a:path w="2830449" h="1415161">
                  <a:moveTo>
                    <a:pt x="0" y="0"/>
                  </a:moveTo>
                  <a:lnTo>
                    <a:pt x="2830449" y="0"/>
                  </a:lnTo>
                  <a:lnTo>
                    <a:pt x="2830449" y="1415161"/>
                  </a:lnTo>
                  <a:lnTo>
                    <a:pt x="0" y="141516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27" name="Google Shape;846;g364ab0d36f6_0_511"/>
          <p:cNvGrpSpPr/>
          <p:nvPr/>
        </p:nvGrpSpPr>
        <p:grpSpPr>
          <a:xfrm>
            <a:off x="5279040" y="3596400"/>
            <a:ext cx="3795120" cy="4011120"/>
            <a:chOff x="5279040" y="3596400"/>
            <a:chExt cx="3795120" cy="4011120"/>
          </a:xfrm>
        </p:grpSpPr>
        <p:sp>
          <p:nvSpPr>
            <p:cNvPr id="628" name="Google Shape;847;g364ab0d36f6_0_511"/>
            <p:cNvSpPr/>
            <p:nvPr/>
          </p:nvSpPr>
          <p:spPr>
            <a:xfrm>
              <a:off x="5279040" y="359640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" name="Google Shape;848;g364ab0d36f6_0_511"/>
            <p:cNvSpPr/>
            <p:nvPr/>
          </p:nvSpPr>
          <p:spPr>
            <a:xfrm>
              <a:off x="5949360" y="4310640"/>
              <a:ext cx="2454120" cy="516960"/>
            </a:xfrm>
            <a:custGeom>
              <a:avLst/>
              <a:gdLst>
                <a:gd name="textAreaLeft" fmla="*/ 0 w 2454120"/>
                <a:gd name="textAreaRight" fmla="*/ 2456280 w 2454120"/>
                <a:gd name="textAreaTop" fmla="*/ 0 h 516960"/>
                <a:gd name="textAreaBottom" fmla="*/ 519120 h 516960"/>
              </a:gdLst>
              <a:ahLst/>
              <a:cxnLst/>
              <a:rect l="textAreaLeft" t="textAreaTop" r="textAreaRight" b="textAreaBottom"/>
              <a:pathLst>
                <a:path w="3275203" h="692023">
                  <a:moveTo>
                    <a:pt x="0" y="0"/>
                  </a:moveTo>
                  <a:lnTo>
                    <a:pt x="3275203" y="0"/>
                  </a:lnTo>
                  <a:lnTo>
                    <a:pt x="3275203" y="692023"/>
                  </a:lnTo>
                  <a:lnTo>
                    <a:pt x="0" y="69202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" name="Google Shape;849;g364ab0d36f6_0_511"/>
            <p:cNvSpPr/>
            <p:nvPr/>
          </p:nvSpPr>
          <p:spPr>
            <a:xfrm>
              <a:off x="6246000" y="5848920"/>
              <a:ext cx="1861200" cy="1180080"/>
            </a:xfrm>
            <a:custGeom>
              <a:avLst/>
              <a:gdLst>
                <a:gd name="textAreaLeft" fmla="*/ 0 w 1861200"/>
                <a:gd name="textAreaRight" fmla="*/ 1863360 w 1861200"/>
                <a:gd name="textAreaTop" fmla="*/ 0 h 1180080"/>
                <a:gd name="textAreaBottom" fmla="*/ 1182240 h 1180080"/>
              </a:gdLst>
              <a:ahLst/>
              <a:cxnLst/>
              <a:rect l="textAreaLeft" t="textAreaTop" r="textAreaRight" b="textAreaBottom"/>
              <a:pathLst>
                <a:path w="2484628" h="1576451">
                  <a:moveTo>
                    <a:pt x="0" y="0"/>
                  </a:moveTo>
                  <a:lnTo>
                    <a:pt x="2484628" y="0"/>
                  </a:lnTo>
                  <a:lnTo>
                    <a:pt x="2484628" y="1576451"/>
                  </a:lnTo>
                  <a:lnTo>
                    <a:pt x="0" y="15764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" name="Google Shape;850;g364ab0d36f6_0_511"/>
            <p:cNvSpPr/>
            <p:nvPr/>
          </p:nvSpPr>
          <p:spPr>
            <a:xfrm>
              <a:off x="6079680" y="5096160"/>
              <a:ext cx="2193840" cy="587520"/>
            </a:xfrm>
            <a:custGeom>
              <a:avLst/>
              <a:gdLst>
                <a:gd name="textAreaLeft" fmla="*/ 0 w 2193840"/>
                <a:gd name="textAreaRight" fmla="*/ 2196000 w 2193840"/>
                <a:gd name="textAreaTop" fmla="*/ 0 h 587520"/>
                <a:gd name="textAreaBottom" fmla="*/ 589680 h 587520"/>
              </a:gdLst>
              <a:ahLst/>
              <a:cxnLst/>
              <a:rect l="textAreaLeft" t="textAreaTop" r="textAreaRight" b="textAreaBottom"/>
              <a:pathLst>
                <a:path w="2927985" h="786384">
                  <a:moveTo>
                    <a:pt x="0" y="0"/>
                  </a:moveTo>
                  <a:lnTo>
                    <a:pt x="2927985" y="0"/>
                  </a:lnTo>
                  <a:lnTo>
                    <a:pt x="2927985" y="786384"/>
                  </a:lnTo>
                  <a:lnTo>
                    <a:pt x="0" y="7863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32" name="Google Shape;851;g364ab0d36f6_0_511"/>
          <p:cNvSpPr/>
          <p:nvPr/>
        </p:nvSpPr>
        <p:spPr>
          <a:xfrm>
            <a:off x="8073360" y="8523000"/>
            <a:ext cx="2241000" cy="838080"/>
          </a:xfrm>
          <a:custGeom>
            <a:avLst/>
            <a:gdLst>
              <a:gd name="textAreaLeft" fmla="*/ 0 w 2241000"/>
              <a:gd name="textAreaRight" fmla="*/ 2243160 w 2241000"/>
              <a:gd name="textAreaTop" fmla="*/ 0 h 838080"/>
              <a:gd name="textAreaBottom" fmla="*/ 840240 h 838080"/>
            </a:gdLst>
            <a:ahLst/>
            <a:cxnLst/>
            <a:rect l="textAreaLeft" t="textAreaTop" r="textAreaRight" b="textAreaBottom"/>
            <a:pathLst>
              <a:path w="1426579" h="534319">
                <a:moveTo>
                  <a:pt x="0" y="0"/>
                </a:moveTo>
                <a:lnTo>
                  <a:pt x="1426580" y="0"/>
                </a:lnTo>
                <a:lnTo>
                  <a:pt x="1426580" y="534319"/>
                </a:lnTo>
                <a:lnTo>
                  <a:pt x="0" y="5343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3" name="Google Shape;852;g364ab0d36f6_0_511"/>
          <p:cNvSpPr/>
          <p:nvPr/>
        </p:nvSpPr>
        <p:spPr>
          <a:xfrm>
            <a:off x="1284840" y="2292120"/>
            <a:ext cx="15410880" cy="7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Somos aliados de gigantes globais:</a:t>
            </a:r>
            <a:endParaRPr b="0" lang="pt-BR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34" name="Google Shape;853;g364ab0d36f6_0_511"/>
          <p:cNvGrpSpPr/>
          <p:nvPr/>
        </p:nvGrpSpPr>
        <p:grpSpPr>
          <a:xfrm>
            <a:off x="9211680" y="3593160"/>
            <a:ext cx="3795120" cy="4011120"/>
            <a:chOff x="9211680" y="3593160"/>
            <a:chExt cx="3795120" cy="4011120"/>
          </a:xfrm>
        </p:grpSpPr>
        <p:sp>
          <p:nvSpPr>
            <p:cNvPr id="635" name="Google Shape;854;g364ab0d36f6_0_511"/>
            <p:cNvSpPr/>
            <p:nvPr/>
          </p:nvSpPr>
          <p:spPr>
            <a:xfrm>
              <a:off x="9211680" y="359316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" name="Google Shape;855;g364ab0d36f6_0_511"/>
            <p:cNvSpPr/>
            <p:nvPr/>
          </p:nvSpPr>
          <p:spPr>
            <a:xfrm>
              <a:off x="10364760" y="5329440"/>
              <a:ext cx="544320" cy="547560"/>
            </a:xfrm>
            <a:custGeom>
              <a:avLst/>
              <a:gdLst>
                <a:gd name="textAreaLeft" fmla="*/ 0 w 544320"/>
                <a:gd name="textAreaRight" fmla="*/ 546480 w 544320"/>
                <a:gd name="textAreaTop" fmla="*/ 0 h 547560"/>
                <a:gd name="textAreaBottom" fmla="*/ 549720 h 547560"/>
              </a:gdLst>
              <a:ahLst/>
              <a:cxnLst/>
              <a:rect l="textAreaLeft" t="textAreaTop" r="textAreaRight" b="textAreaBottom"/>
              <a:pathLst>
                <a:path w="728472" h="732917">
                  <a:moveTo>
                    <a:pt x="0" y="0"/>
                  </a:moveTo>
                  <a:lnTo>
                    <a:pt x="728472" y="0"/>
                  </a:lnTo>
                  <a:lnTo>
                    <a:pt x="728472" y="732917"/>
                  </a:lnTo>
                  <a:lnTo>
                    <a:pt x="0" y="7329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" name="Google Shape;856;g364ab0d36f6_0_511"/>
            <p:cNvSpPr/>
            <p:nvPr/>
          </p:nvSpPr>
          <p:spPr>
            <a:xfrm>
              <a:off x="11249280" y="6096240"/>
              <a:ext cx="544320" cy="596520"/>
            </a:xfrm>
            <a:custGeom>
              <a:avLst/>
              <a:gdLst>
                <a:gd name="textAreaLeft" fmla="*/ 0 w 544320"/>
                <a:gd name="textAreaRight" fmla="*/ 546480 w 544320"/>
                <a:gd name="textAreaTop" fmla="*/ 0 h 596520"/>
                <a:gd name="textAreaBottom" fmla="*/ 598680 h 596520"/>
              </a:gdLst>
              <a:ahLst/>
              <a:cxnLst/>
              <a:rect l="textAreaLeft" t="textAreaTop" r="textAreaRight" b="textAreaBottom"/>
              <a:pathLst>
                <a:path w="728472" h="798195">
                  <a:moveTo>
                    <a:pt x="0" y="0"/>
                  </a:moveTo>
                  <a:lnTo>
                    <a:pt x="728472" y="0"/>
                  </a:lnTo>
                  <a:lnTo>
                    <a:pt x="728472" y="798195"/>
                  </a:lnTo>
                  <a:lnTo>
                    <a:pt x="0" y="79819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" name="Google Shape;857;g364ab0d36f6_0_511"/>
            <p:cNvSpPr/>
            <p:nvPr/>
          </p:nvSpPr>
          <p:spPr>
            <a:xfrm>
              <a:off x="10012320" y="4337280"/>
              <a:ext cx="2193840" cy="435240"/>
            </a:xfrm>
            <a:custGeom>
              <a:avLst/>
              <a:gdLst>
                <a:gd name="textAreaLeft" fmla="*/ 0 w 2193840"/>
                <a:gd name="textAreaRight" fmla="*/ 2196000 w 2193840"/>
                <a:gd name="textAreaTop" fmla="*/ 0 h 435240"/>
                <a:gd name="textAreaBottom" fmla="*/ 437400 h 435240"/>
              </a:gdLst>
              <a:ahLst/>
              <a:cxnLst/>
              <a:rect l="textAreaLeft" t="textAreaTop" r="textAreaRight" b="textAreaBottom"/>
              <a:pathLst>
                <a:path w="2927985" h="583311">
                  <a:moveTo>
                    <a:pt x="0" y="0"/>
                  </a:moveTo>
                  <a:lnTo>
                    <a:pt x="2927985" y="0"/>
                  </a:lnTo>
                  <a:lnTo>
                    <a:pt x="2927985" y="583311"/>
                  </a:lnTo>
                  <a:lnTo>
                    <a:pt x="0" y="5833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" name="Google Shape;858;g364ab0d36f6_0_511"/>
            <p:cNvSpPr/>
            <p:nvPr/>
          </p:nvSpPr>
          <p:spPr>
            <a:xfrm>
              <a:off x="11294640" y="5376240"/>
              <a:ext cx="453600" cy="454320"/>
            </a:xfrm>
            <a:custGeom>
              <a:avLst/>
              <a:gdLst>
                <a:gd name="textAreaLeft" fmla="*/ 0 w 453600"/>
                <a:gd name="textAreaRight" fmla="*/ 455760 w 453600"/>
                <a:gd name="textAreaTop" fmla="*/ 0 h 454320"/>
                <a:gd name="textAreaBottom" fmla="*/ 456480 h 454320"/>
              </a:gdLst>
              <a:ahLst/>
              <a:cxnLst/>
              <a:rect l="textAreaLeft" t="textAreaTop" r="textAreaRight" b="textAreaBottom"/>
              <a:pathLst>
                <a:path w="607441" h="608457">
                  <a:moveTo>
                    <a:pt x="0" y="0"/>
                  </a:moveTo>
                  <a:lnTo>
                    <a:pt x="607441" y="0"/>
                  </a:lnTo>
                  <a:lnTo>
                    <a:pt x="607441" y="608457"/>
                  </a:lnTo>
                  <a:lnTo>
                    <a:pt x="0" y="6084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" name="Google Shape;859;g364ab0d36f6_0_511"/>
            <p:cNvSpPr/>
            <p:nvPr/>
          </p:nvSpPr>
          <p:spPr>
            <a:xfrm>
              <a:off x="10410120" y="6167520"/>
              <a:ext cx="453600" cy="454320"/>
            </a:xfrm>
            <a:custGeom>
              <a:avLst/>
              <a:gdLst>
                <a:gd name="textAreaLeft" fmla="*/ 0 w 453600"/>
                <a:gd name="textAreaRight" fmla="*/ 455760 w 453600"/>
                <a:gd name="textAreaTop" fmla="*/ 0 h 454320"/>
                <a:gd name="textAreaBottom" fmla="*/ 456480 h 454320"/>
              </a:gdLst>
              <a:ahLst/>
              <a:cxnLst/>
              <a:rect l="textAreaLeft" t="textAreaTop" r="textAreaRight" b="textAreaBottom"/>
              <a:pathLst>
                <a:path w="607441" h="608584">
                  <a:moveTo>
                    <a:pt x="0" y="0"/>
                  </a:moveTo>
                  <a:lnTo>
                    <a:pt x="607441" y="0"/>
                  </a:lnTo>
                  <a:lnTo>
                    <a:pt x="607441" y="608584"/>
                  </a:lnTo>
                  <a:lnTo>
                    <a:pt x="0" y="6085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1" name="Google Shape;860;g364ab0d36f6_0_511"/>
          <p:cNvGrpSpPr/>
          <p:nvPr/>
        </p:nvGrpSpPr>
        <p:grpSpPr>
          <a:xfrm>
            <a:off x="1346040" y="3593160"/>
            <a:ext cx="3795120" cy="4011120"/>
            <a:chOff x="1346040" y="3593160"/>
            <a:chExt cx="3795120" cy="4011120"/>
          </a:xfrm>
        </p:grpSpPr>
        <p:sp>
          <p:nvSpPr>
            <p:cNvPr id="642" name="Google Shape;861;g364ab0d36f6_0_511"/>
            <p:cNvSpPr/>
            <p:nvPr/>
          </p:nvSpPr>
          <p:spPr>
            <a:xfrm>
              <a:off x="1346040" y="359316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40741"/>
                  </a:moveTo>
                  <a:cubicBezTo>
                    <a:pt x="0" y="152527"/>
                    <a:pt x="152527" y="0"/>
                    <a:pt x="340741" y="0"/>
                  </a:cubicBezTo>
                  <a:lnTo>
                    <a:pt x="4722495" y="0"/>
                  </a:lnTo>
                  <a:cubicBezTo>
                    <a:pt x="4910709" y="0"/>
                    <a:pt x="5063236" y="152527"/>
                    <a:pt x="5063236" y="340741"/>
                  </a:cubicBezTo>
                  <a:lnTo>
                    <a:pt x="5063236" y="5010404"/>
                  </a:lnTo>
                  <a:cubicBezTo>
                    <a:pt x="5063236" y="5198618"/>
                    <a:pt x="4910709" y="5351145"/>
                    <a:pt x="4722495" y="5351145"/>
                  </a:cubicBezTo>
                  <a:lnTo>
                    <a:pt x="340741" y="5351145"/>
                  </a:lnTo>
                  <a:cubicBezTo>
                    <a:pt x="152527" y="5351145"/>
                    <a:pt x="0" y="5198618"/>
                    <a:pt x="0" y="501040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" name="Google Shape;862;g364ab0d36f6_0_511"/>
            <p:cNvSpPr/>
            <p:nvPr/>
          </p:nvSpPr>
          <p:spPr>
            <a:xfrm>
              <a:off x="1991520" y="4194720"/>
              <a:ext cx="2454120" cy="748800"/>
            </a:xfrm>
            <a:custGeom>
              <a:avLst/>
              <a:gdLst>
                <a:gd name="textAreaLeft" fmla="*/ 0 w 2454120"/>
                <a:gd name="textAreaRight" fmla="*/ 2456280 w 2454120"/>
                <a:gd name="textAreaTop" fmla="*/ 0 h 748800"/>
                <a:gd name="textAreaBottom" fmla="*/ 750960 h 748800"/>
              </a:gdLst>
              <a:ahLst/>
              <a:cxnLst/>
              <a:rect l="textAreaLeft" t="textAreaTop" r="textAreaRight" b="textAreaBottom"/>
              <a:pathLst>
                <a:path w="3275203" h="1001268">
                  <a:moveTo>
                    <a:pt x="0" y="0"/>
                  </a:moveTo>
                  <a:lnTo>
                    <a:pt x="3275203" y="0"/>
                  </a:lnTo>
                  <a:lnTo>
                    <a:pt x="3275203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" name="Google Shape;863;g364ab0d36f6_0_511"/>
            <p:cNvSpPr/>
            <p:nvPr/>
          </p:nvSpPr>
          <p:spPr>
            <a:xfrm>
              <a:off x="1993320" y="5414040"/>
              <a:ext cx="2450880" cy="360000"/>
            </a:xfrm>
            <a:custGeom>
              <a:avLst/>
              <a:gdLst>
                <a:gd name="textAreaLeft" fmla="*/ 0 w 2450880"/>
                <a:gd name="textAreaRight" fmla="*/ 2453040 w 2450880"/>
                <a:gd name="textAreaTop" fmla="*/ 0 h 360000"/>
                <a:gd name="textAreaBottom" fmla="*/ 362160 h 360000"/>
              </a:gdLst>
              <a:ahLst/>
              <a:cxnLst/>
              <a:rect l="textAreaLeft" t="textAreaTop" r="textAreaRight" b="textAreaBottom"/>
              <a:pathLst>
                <a:path w="3270504" h="482727">
                  <a:moveTo>
                    <a:pt x="0" y="0"/>
                  </a:moveTo>
                  <a:lnTo>
                    <a:pt x="3270504" y="0"/>
                  </a:lnTo>
                  <a:lnTo>
                    <a:pt x="3270504" y="482727"/>
                  </a:lnTo>
                  <a:lnTo>
                    <a:pt x="0" y="4827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" name="Google Shape;864;g364ab0d36f6_0_511"/>
            <p:cNvSpPr/>
            <p:nvPr/>
          </p:nvSpPr>
          <p:spPr>
            <a:xfrm>
              <a:off x="2468520" y="6006600"/>
              <a:ext cx="1499760" cy="748800"/>
            </a:xfrm>
            <a:custGeom>
              <a:avLst/>
              <a:gdLst>
                <a:gd name="textAreaLeft" fmla="*/ 0 w 1499760"/>
                <a:gd name="textAreaRight" fmla="*/ 1501920 w 1499760"/>
                <a:gd name="textAreaTop" fmla="*/ 0 h 748800"/>
                <a:gd name="textAreaBottom" fmla="*/ 750960 h 748800"/>
              </a:gdLst>
              <a:ahLst/>
              <a:cxnLst/>
              <a:rect l="textAreaLeft" t="textAreaTop" r="textAreaRight" b="textAreaBottom"/>
              <a:pathLst>
                <a:path w="2002536" h="1001268">
                  <a:moveTo>
                    <a:pt x="0" y="0"/>
                  </a:moveTo>
                  <a:lnTo>
                    <a:pt x="2002536" y="0"/>
                  </a:lnTo>
                  <a:lnTo>
                    <a:pt x="2002536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6" name="Google Shape;865;g364ab0d36f6_0_511"/>
          <p:cNvGrpSpPr/>
          <p:nvPr/>
        </p:nvGrpSpPr>
        <p:grpSpPr>
          <a:xfrm>
            <a:off x="13144320" y="3596400"/>
            <a:ext cx="3795120" cy="4011120"/>
            <a:chOff x="13144320" y="3596400"/>
            <a:chExt cx="3795120" cy="4011120"/>
          </a:xfrm>
        </p:grpSpPr>
        <p:sp>
          <p:nvSpPr>
            <p:cNvPr id="647" name="Google Shape;866;g364ab0d36f6_0_511"/>
            <p:cNvSpPr/>
            <p:nvPr/>
          </p:nvSpPr>
          <p:spPr>
            <a:xfrm>
              <a:off x="13144320" y="359640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8" name="Google Shape;867;g364ab0d36f6_0_511"/>
            <p:cNvSpPr/>
            <p:nvPr/>
          </p:nvSpPr>
          <p:spPr>
            <a:xfrm>
              <a:off x="14736960" y="5449680"/>
              <a:ext cx="609840" cy="621360"/>
            </a:xfrm>
            <a:custGeom>
              <a:avLst/>
              <a:gdLst>
                <a:gd name="textAreaLeft" fmla="*/ 0 w 609840"/>
                <a:gd name="textAreaRight" fmla="*/ 612000 w 609840"/>
                <a:gd name="textAreaTop" fmla="*/ 0 h 621360"/>
                <a:gd name="textAreaBottom" fmla="*/ 623520 h 621360"/>
              </a:gdLst>
              <a:ahLst/>
              <a:cxnLst/>
              <a:rect l="textAreaLeft" t="textAreaTop" r="textAreaRight" b="textAreaBottom"/>
              <a:pathLst>
                <a:path w="816102" h="831469">
                  <a:moveTo>
                    <a:pt x="0" y="0"/>
                  </a:moveTo>
                  <a:lnTo>
                    <a:pt x="816102" y="0"/>
                  </a:lnTo>
                  <a:lnTo>
                    <a:pt x="816102" y="831469"/>
                  </a:lnTo>
                  <a:lnTo>
                    <a:pt x="0" y="83146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9" name="Google Shape;868;g364ab0d36f6_0_511"/>
            <p:cNvSpPr/>
            <p:nvPr/>
          </p:nvSpPr>
          <p:spPr>
            <a:xfrm>
              <a:off x="14073120" y="6314400"/>
              <a:ext cx="1937880" cy="58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Apple Messages for Business</a:t>
              </a:r>
              <a:endPara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" name="Google Shape;869;g364ab0d36f6_0_511"/>
            <p:cNvSpPr/>
            <p:nvPr/>
          </p:nvSpPr>
          <p:spPr>
            <a:xfrm>
              <a:off x="13981680" y="4034160"/>
              <a:ext cx="2120760" cy="1059120"/>
            </a:xfrm>
            <a:custGeom>
              <a:avLst/>
              <a:gdLst>
                <a:gd name="textAreaLeft" fmla="*/ 0 w 2120760"/>
                <a:gd name="textAreaRight" fmla="*/ 2122920 w 2120760"/>
                <a:gd name="textAreaTop" fmla="*/ 0 h 1059120"/>
                <a:gd name="textAreaBottom" fmla="*/ 1061280 h 1059120"/>
              </a:gdLst>
              <a:ahLst/>
              <a:cxnLst/>
              <a:rect l="textAreaLeft" t="textAreaTop" r="textAreaRight" b="textAreaBottom"/>
              <a:pathLst>
                <a:path w="2830449" h="1415161">
                  <a:moveTo>
                    <a:pt x="0" y="0"/>
                  </a:moveTo>
                  <a:lnTo>
                    <a:pt x="2830449" y="0"/>
                  </a:lnTo>
                  <a:lnTo>
                    <a:pt x="2830449" y="1415161"/>
                  </a:lnTo>
                  <a:lnTo>
                    <a:pt x="0" y="141516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51" name="Google Shape;870;g364ab0d36f6_0_511"/>
          <p:cNvGrpSpPr/>
          <p:nvPr/>
        </p:nvGrpSpPr>
        <p:grpSpPr>
          <a:xfrm>
            <a:off x="5279040" y="3596400"/>
            <a:ext cx="3795120" cy="4011120"/>
            <a:chOff x="5279040" y="3596400"/>
            <a:chExt cx="3795120" cy="4011120"/>
          </a:xfrm>
        </p:grpSpPr>
        <p:sp>
          <p:nvSpPr>
            <p:cNvPr id="652" name="Google Shape;871;g364ab0d36f6_0_511"/>
            <p:cNvSpPr/>
            <p:nvPr/>
          </p:nvSpPr>
          <p:spPr>
            <a:xfrm>
              <a:off x="5279040" y="359640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" name="Google Shape;872;g364ab0d36f6_0_511"/>
            <p:cNvSpPr/>
            <p:nvPr/>
          </p:nvSpPr>
          <p:spPr>
            <a:xfrm>
              <a:off x="5949360" y="4310640"/>
              <a:ext cx="2454120" cy="516960"/>
            </a:xfrm>
            <a:custGeom>
              <a:avLst/>
              <a:gdLst>
                <a:gd name="textAreaLeft" fmla="*/ 0 w 2454120"/>
                <a:gd name="textAreaRight" fmla="*/ 2456280 w 2454120"/>
                <a:gd name="textAreaTop" fmla="*/ 0 h 516960"/>
                <a:gd name="textAreaBottom" fmla="*/ 519120 h 516960"/>
              </a:gdLst>
              <a:ahLst/>
              <a:cxnLst/>
              <a:rect l="textAreaLeft" t="textAreaTop" r="textAreaRight" b="textAreaBottom"/>
              <a:pathLst>
                <a:path w="3275203" h="692023">
                  <a:moveTo>
                    <a:pt x="0" y="0"/>
                  </a:moveTo>
                  <a:lnTo>
                    <a:pt x="3275203" y="0"/>
                  </a:lnTo>
                  <a:lnTo>
                    <a:pt x="3275203" y="692023"/>
                  </a:lnTo>
                  <a:lnTo>
                    <a:pt x="0" y="69202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4" name="Google Shape;873;g364ab0d36f6_0_511"/>
            <p:cNvSpPr/>
            <p:nvPr/>
          </p:nvSpPr>
          <p:spPr>
            <a:xfrm>
              <a:off x="6246000" y="5848920"/>
              <a:ext cx="1861200" cy="1180080"/>
            </a:xfrm>
            <a:custGeom>
              <a:avLst/>
              <a:gdLst>
                <a:gd name="textAreaLeft" fmla="*/ 0 w 1861200"/>
                <a:gd name="textAreaRight" fmla="*/ 1863360 w 1861200"/>
                <a:gd name="textAreaTop" fmla="*/ 0 h 1180080"/>
                <a:gd name="textAreaBottom" fmla="*/ 1182240 h 1180080"/>
              </a:gdLst>
              <a:ahLst/>
              <a:cxnLst/>
              <a:rect l="textAreaLeft" t="textAreaTop" r="textAreaRight" b="textAreaBottom"/>
              <a:pathLst>
                <a:path w="2484628" h="1576451">
                  <a:moveTo>
                    <a:pt x="0" y="0"/>
                  </a:moveTo>
                  <a:lnTo>
                    <a:pt x="2484628" y="0"/>
                  </a:lnTo>
                  <a:lnTo>
                    <a:pt x="2484628" y="1576451"/>
                  </a:lnTo>
                  <a:lnTo>
                    <a:pt x="0" y="15764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5" name="Google Shape;874;g364ab0d36f6_0_511"/>
            <p:cNvSpPr/>
            <p:nvPr/>
          </p:nvSpPr>
          <p:spPr>
            <a:xfrm>
              <a:off x="6079680" y="5096160"/>
              <a:ext cx="2193840" cy="587520"/>
            </a:xfrm>
            <a:custGeom>
              <a:avLst/>
              <a:gdLst>
                <a:gd name="textAreaLeft" fmla="*/ 0 w 2193840"/>
                <a:gd name="textAreaRight" fmla="*/ 2196000 w 2193840"/>
                <a:gd name="textAreaTop" fmla="*/ 0 h 587520"/>
                <a:gd name="textAreaBottom" fmla="*/ 589680 h 587520"/>
              </a:gdLst>
              <a:ahLst/>
              <a:cxnLst/>
              <a:rect l="textAreaLeft" t="textAreaTop" r="textAreaRight" b="textAreaBottom"/>
              <a:pathLst>
                <a:path w="2927985" h="786384">
                  <a:moveTo>
                    <a:pt x="0" y="0"/>
                  </a:moveTo>
                  <a:lnTo>
                    <a:pt x="2927985" y="0"/>
                  </a:lnTo>
                  <a:lnTo>
                    <a:pt x="2927985" y="786384"/>
                  </a:lnTo>
                  <a:lnTo>
                    <a:pt x="0" y="7863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56" name="Google Shape;875;g364ab0d36f6_0_511"/>
          <p:cNvSpPr/>
          <p:nvPr/>
        </p:nvSpPr>
        <p:spPr>
          <a:xfrm>
            <a:off x="1284840" y="2292120"/>
            <a:ext cx="15410880" cy="7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Somos aliados de gigantes globais:</a:t>
            </a:r>
            <a:endParaRPr b="0" lang="pt-BR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4e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884;g364ab0d36f6_0_544"/>
          <p:cNvGrpSpPr/>
          <p:nvPr/>
        </p:nvGrpSpPr>
        <p:grpSpPr>
          <a:xfrm>
            <a:off x="1006200" y="2923920"/>
            <a:ext cx="3669120" cy="3099240"/>
            <a:chOff x="1006200" y="2923920"/>
            <a:chExt cx="3669120" cy="3099240"/>
          </a:xfrm>
        </p:grpSpPr>
        <p:sp>
          <p:nvSpPr>
            <p:cNvPr id="658" name="Google Shape;885;g364ab0d36f6_0_544"/>
            <p:cNvSpPr/>
            <p:nvPr/>
          </p:nvSpPr>
          <p:spPr>
            <a:xfrm>
              <a:off x="1006200" y="2923920"/>
              <a:ext cx="3669120" cy="3099240"/>
            </a:xfrm>
            <a:custGeom>
              <a:avLst/>
              <a:gdLst>
                <a:gd name="textAreaLeft" fmla="*/ 0 w 3669120"/>
                <a:gd name="textAreaRight" fmla="*/ 3671280 w 366912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9" name="Google Shape;886;g364ab0d36f6_0_544"/>
            <p:cNvSpPr/>
            <p:nvPr/>
          </p:nvSpPr>
          <p:spPr>
            <a:xfrm>
              <a:off x="2508840" y="3795120"/>
              <a:ext cx="806760" cy="601200"/>
            </a:xfrm>
            <a:custGeom>
              <a:avLst/>
              <a:gdLst>
                <a:gd name="textAreaLeft" fmla="*/ 0 w 806760"/>
                <a:gd name="textAreaRight" fmla="*/ 808920 w 806760"/>
                <a:gd name="textAreaTop" fmla="*/ 0 h 601200"/>
                <a:gd name="textAreaBottom" fmla="*/ 603360 h 601200"/>
              </a:gdLst>
              <a:ahLst/>
              <a:cxnLst/>
              <a:rect l="textAreaLeft" t="textAreaTop" r="textAreaRight" b="textAreaBottom"/>
              <a:pathLst>
                <a:path w="1078357" h="804418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0" name="Google Shape;887;g364ab0d36f6_0_544"/>
            <p:cNvSpPr/>
            <p:nvPr/>
          </p:nvSpPr>
          <p:spPr>
            <a:xfrm>
              <a:off x="3738240" y="3811320"/>
              <a:ext cx="571680" cy="569160"/>
            </a:xfrm>
            <a:custGeom>
              <a:avLst/>
              <a:gdLst>
                <a:gd name="textAreaLeft" fmla="*/ 0 w 571680"/>
                <a:gd name="textAreaRight" fmla="*/ 573840 w 571680"/>
                <a:gd name="textAreaTop" fmla="*/ 0 h 569160"/>
                <a:gd name="textAreaBottom" fmla="*/ 571320 h 569160"/>
              </a:gdLst>
              <a:ahLst/>
              <a:cxnLst/>
              <a:rect l="textAreaLeft" t="textAreaTop" r="textAreaRight" b="textAreaBottom"/>
              <a:pathLst>
                <a:path w="765175" h="76200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1" name="Google Shape;888;g364ab0d36f6_0_544"/>
            <p:cNvSpPr/>
            <p:nvPr/>
          </p:nvSpPr>
          <p:spPr>
            <a:xfrm>
              <a:off x="1368000" y="3780720"/>
              <a:ext cx="892800" cy="630360"/>
            </a:xfrm>
            <a:custGeom>
              <a:avLst/>
              <a:gdLst>
                <a:gd name="textAreaLeft" fmla="*/ 0 w 892800"/>
                <a:gd name="textAreaRight" fmla="*/ 894960 w 892800"/>
                <a:gd name="textAreaTop" fmla="*/ 0 h 630360"/>
                <a:gd name="textAreaBottom" fmla="*/ 632520 h 630360"/>
              </a:gdLst>
              <a:ahLst/>
              <a:cxnLst/>
              <a:rect l="textAreaLeft" t="textAreaTop" r="textAreaRight" b="textAreaBottom"/>
              <a:pathLst>
                <a:path w="1193419" h="84328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2" name="Google Shape;889;g364ab0d36f6_0_544"/>
            <p:cNvSpPr/>
            <p:nvPr/>
          </p:nvSpPr>
          <p:spPr>
            <a:xfrm>
              <a:off x="1582560" y="4623480"/>
              <a:ext cx="649440" cy="554400"/>
            </a:xfrm>
            <a:custGeom>
              <a:avLst/>
              <a:gdLst>
                <a:gd name="textAreaLeft" fmla="*/ 0 w 649440"/>
                <a:gd name="textAreaRight" fmla="*/ 651600 w 649440"/>
                <a:gd name="textAreaTop" fmla="*/ 0 h 554400"/>
                <a:gd name="textAreaBottom" fmla="*/ 556560 h 554400"/>
              </a:gdLst>
              <a:ahLst/>
              <a:cxnLst/>
              <a:rect l="textAreaLeft" t="textAreaTop" r="textAreaRight" b="textAreaBottom"/>
              <a:pathLst>
                <a:path w="868807" h="742315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3" name="Google Shape;890;g364ab0d36f6_0_544"/>
            <p:cNvSpPr/>
            <p:nvPr/>
          </p:nvSpPr>
          <p:spPr>
            <a:xfrm>
              <a:off x="2503800" y="4729680"/>
              <a:ext cx="1625040" cy="342360"/>
            </a:xfrm>
            <a:custGeom>
              <a:avLst/>
              <a:gdLst>
                <a:gd name="textAreaLeft" fmla="*/ 0 w 1625040"/>
                <a:gd name="textAreaRight" fmla="*/ 1627200 w 1625040"/>
                <a:gd name="textAreaTop" fmla="*/ 0 h 342360"/>
                <a:gd name="textAreaBottom" fmla="*/ 344520 h 342360"/>
              </a:gdLst>
              <a:ahLst/>
              <a:cxnLst/>
              <a:rect l="textAreaLeft" t="textAreaTop" r="textAreaRight" b="textAreaBottom"/>
              <a:pathLst>
                <a:path w="2169541" h="459359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4" name="Google Shape;891;g364ab0d36f6_0_544"/>
            <p:cNvSpPr/>
            <p:nvPr/>
          </p:nvSpPr>
          <p:spPr>
            <a:xfrm>
              <a:off x="1351080" y="5357160"/>
              <a:ext cx="1825200" cy="371160"/>
            </a:xfrm>
            <a:custGeom>
              <a:avLst/>
              <a:gdLst>
                <a:gd name="textAreaLeft" fmla="*/ 0 w 1825200"/>
                <a:gd name="textAreaRight" fmla="*/ 1827360 w 1825200"/>
                <a:gd name="textAreaTop" fmla="*/ 0 h 371160"/>
                <a:gd name="textAreaBottom" fmla="*/ 373320 h 371160"/>
              </a:gdLst>
              <a:ahLst/>
              <a:cxnLst/>
              <a:rect l="textAreaLeft" t="textAreaTop" r="textAreaRight" b="textAreaBottom"/>
              <a:pathLst>
                <a:path w="2436241" h="497713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" name="Google Shape;892;g364ab0d36f6_0_544"/>
            <p:cNvSpPr/>
            <p:nvPr/>
          </p:nvSpPr>
          <p:spPr>
            <a:xfrm>
              <a:off x="3555360" y="5146200"/>
              <a:ext cx="769680" cy="615240"/>
            </a:xfrm>
            <a:custGeom>
              <a:avLst/>
              <a:gdLst>
                <a:gd name="textAreaLeft" fmla="*/ 0 w 769680"/>
                <a:gd name="textAreaRight" fmla="*/ 771840 w 769680"/>
                <a:gd name="textAreaTop" fmla="*/ 0 h 615240"/>
                <a:gd name="textAreaBottom" fmla="*/ 617400 h 615240"/>
              </a:gdLst>
              <a:ahLst/>
              <a:cxnLst/>
              <a:rect l="textAreaLeft" t="textAreaTop" r="textAreaRight" b="textAreaBottom"/>
              <a:pathLst>
                <a:path w="1028954" h="823087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" name="Google Shape;893;g364ab0d36f6_0_544"/>
            <p:cNvSpPr/>
            <p:nvPr/>
          </p:nvSpPr>
          <p:spPr>
            <a:xfrm>
              <a:off x="1256040" y="308340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Auto 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67" name="Google Shape;894;g364ab0d36f6_0_544"/>
          <p:cNvGrpSpPr/>
          <p:nvPr/>
        </p:nvGrpSpPr>
        <p:grpSpPr>
          <a:xfrm>
            <a:off x="5193720" y="2923920"/>
            <a:ext cx="3672360" cy="3099240"/>
            <a:chOff x="5193720" y="2923920"/>
            <a:chExt cx="3672360" cy="3099240"/>
          </a:xfrm>
        </p:grpSpPr>
        <p:sp>
          <p:nvSpPr>
            <p:cNvPr id="668" name="Google Shape;895;g364ab0d36f6_0_544"/>
            <p:cNvSpPr/>
            <p:nvPr/>
          </p:nvSpPr>
          <p:spPr>
            <a:xfrm>
              <a:off x="5193720" y="292392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" name="Google Shape;896;g364ab0d36f6_0_544"/>
            <p:cNvSpPr/>
            <p:nvPr/>
          </p:nvSpPr>
          <p:spPr>
            <a:xfrm>
              <a:off x="7741440" y="3778920"/>
              <a:ext cx="851040" cy="330480"/>
            </a:xfrm>
            <a:custGeom>
              <a:avLst/>
              <a:gdLst>
                <a:gd name="textAreaLeft" fmla="*/ 0 w 851040"/>
                <a:gd name="textAreaRight" fmla="*/ 853200 w 851040"/>
                <a:gd name="textAreaTop" fmla="*/ 0 h 330480"/>
                <a:gd name="textAreaBottom" fmla="*/ 332640 h 330480"/>
              </a:gdLst>
              <a:ahLst/>
              <a:cxnLst/>
              <a:rect l="textAreaLeft" t="textAreaTop" r="textAreaRight" b="textAreaBottom"/>
              <a:pathLst>
                <a:path w="1137412" h="443611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" name="Google Shape;897;g364ab0d36f6_0_544"/>
            <p:cNvSpPr/>
            <p:nvPr/>
          </p:nvSpPr>
          <p:spPr>
            <a:xfrm>
              <a:off x="6470640" y="3759480"/>
              <a:ext cx="1135080" cy="369360"/>
            </a:xfrm>
            <a:custGeom>
              <a:avLst/>
              <a:gdLst>
                <a:gd name="textAreaLeft" fmla="*/ 0 w 1135080"/>
                <a:gd name="textAreaRight" fmla="*/ 1137240 w 1135080"/>
                <a:gd name="textAreaTop" fmla="*/ 0 h 369360"/>
                <a:gd name="textAreaBottom" fmla="*/ 371520 h 369360"/>
              </a:gdLst>
              <a:ahLst/>
              <a:cxnLst/>
              <a:rect l="textAreaLeft" t="textAreaTop" r="textAreaRight" b="textAreaBottom"/>
              <a:pathLst>
                <a:path w="1516507" h="495427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" name="Google Shape;898;g364ab0d36f6_0_544"/>
            <p:cNvSpPr/>
            <p:nvPr/>
          </p:nvSpPr>
          <p:spPr>
            <a:xfrm>
              <a:off x="5803200" y="5200200"/>
              <a:ext cx="973800" cy="349200"/>
            </a:xfrm>
            <a:custGeom>
              <a:avLst/>
              <a:gdLst>
                <a:gd name="textAreaLeft" fmla="*/ 0 w 973800"/>
                <a:gd name="textAreaRight" fmla="*/ 975960 w 973800"/>
                <a:gd name="textAreaTop" fmla="*/ 0 h 349200"/>
                <a:gd name="textAreaBottom" fmla="*/ 351360 h 349200"/>
              </a:gdLst>
              <a:ahLst/>
              <a:cxnLst/>
              <a:rect l="textAreaLeft" t="textAreaTop" r="textAreaRight" b="textAreaBottom"/>
              <a:pathLst>
                <a:path w="1301496" h="468503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" name="Google Shape;899;g364ab0d36f6_0_544"/>
            <p:cNvSpPr/>
            <p:nvPr/>
          </p:nvSpPr>
          <p:spPr>
            <a:xfrm>
              <a:off x="5544360" y="4363200"/>
              <a:ext cx="1378080" cy="712440"/>
            </a:xfrm>
            <a:custGeom>
              <a:avLst/>
              <a:gdLst>
                <a:gd name="textAreaLeft" fmla="*/ 0 w 1378080"/>
                <a:gd name="textAreaRight" fmla="*/ 1380240 w 1378080"/>
                <a:gd name="textAreaTop" fmla="*/ 0 h 712440"/>
                <a:gd name="textAreaBottom" fmla="*/ 714600 h 712440"/>
              </a:gdLst>
              <a:ahLst/>
              <a:cxnLst/>
              <a:rect l="textAreaLeft" t="textAreaTop" r="textAreaRight" b="textAreaBottom"/>
              <a:pathLst>
                <a:path w="1840357" h="952881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" name="Google Shape;900;g364ab0d36f6_0_544"/>
            <p:cNvSpPr/>
            <p:nvPr/>
          </p:nvSpPr>
          <p:spPr>
            <a:xfrm>
              <a:off x="5475600" y="3592800"/>
              <a:ext cx="837720" cy="646200"/>
            </a:xfrm>
            <a:custGeom>
              <a:avLst/>
              <a:gdLst>
                <a:gd name="textAreaLeft" fmla="*/ 0 w 837720"/>
                <a:gd name="textAreaRight" fmla="*/ 839880 w 837720"/>
                <a:gd name="textAreaTop" fmla="*/ 0 h 646200"/>
                <a:gd name="textAreaBottom" fmla="*/ 648360 h 646200"/>
              </a:gdLst>
              <a:ahLst/>
              <a:cxnLst/>
              <a:rect l="textAreaLeft" t="textAreaTop" r="textAreaRight" b="textAreaBottom"/>
              <a:pathLst>
                <a:path w="1119886" h="864616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" name="Google Shape;901;g364ab0d36f6_0_544"/>
            <p:cNvSpPr/>
            <p:nvPr/>
          </p:nvSpPr>
          <p:spPr>
            <a:xfrm>
              <a:off x="7306560" y="4940640"/>
              <a:ext cx="1045800" cy="247320"/>
            </a:xfrm>
            <a:custGeom>
              <a:avLst/>
              <a:gdLst>
                <a:gd name="textAreaLeft" fmla="*/ 0 w 1045800"/>
                <a:gd name="textAreaRight" fmla="*/ 1047960 w 1045800"/>
                <a:gd name="textAreaTop" fmla="*/ 0 h 247320"/>
                <a:gd name="textAreaBottom" fmla="*/ 249480 h 247320"/>
              </a:gdLst>
              <a:ahLst/>
              <a:cxnLst/>
              <a:rect l="textAreaLeft" t="textAreaTop" r="textAreaRight" b="textAreaBottom"/>
              <a:pathLst>
                <a:path w="1397381" h="332486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" name="Google Shape;902;g364ab0d36f6_0_544"/>
            <p:cNvSpPr/>
            <p:nvPr/>
          </p:nvSpPr>
          <p:spPr>
            <a:xfrm>
              <a:off x="7249680" y="5357160"/>
              <a:ext cx="1349280" cy="282240"/>
            </a:xfrm>
            <a:custGeom>
              <a:avLst/>
              <a:gdLst>
                <a:gd name="textAreaLeft" fmla="*/ 0 w 1349280"/>
                <a:gd name="textAreaRight" fmla="*/ 1351440 w 1349280"/>
                <a:gd name="textAreaTop" fmla="*/ 0 h 282240"/>
                <a:gd name="textAreaBottom" fmla="*/ 284400 h 282240"/>
              </a:gdLst>
              <a:ahLst/>
              <a:cxnLst/>
              <a:rect l="textAreaLeft" t="textAreaTop" r="textAreaRight" b="textAreaBottom"/>
              <a:pathLst>
                <a:path w="1802130" h="378968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6" name="Google Shape;903;g364ab0d36f6_0_544"/>
            <p:cNvSpPr/>
            <p:nvPr/>
          </p:nvSpPr>
          <p:spPr>
            <a:xfrm>
              <a:off x="7042680" y="4391280"/>
              <a:ext cx="1471320" cy="286560"/>
            </a:xfrm>
            <a:custGeom>
              <a:avLst/>
              <a:gdLst>
                <a:gd name="textAreaLeft" fmla="*/ 0 w 1471320"/>
                <a:gd name="textAreaRight" fmla="*/ 1473480 w 1471320"/>
                <a:gd name="textAreaTop" fmla="*/ 0 h 286560"/>
                <a:gd name="textAreaBottom" fmla="*/ 288720 h 286560"/>
              </a:gdLst>
              <a:ahLst/>
              <a:cxnLst/>
              <a:rect l="textAreaLeft" t="textAreaTop" r="textAreaRight" b="textAreaBottom"/>
              <a:pathLst>
                <a:path w="1964436" h="385191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7" name="Google Shape;904;g364ab0d36f6_0_544"/>
            <p:cNvSpPr/>
            <p:nvPr/>
          </p:nvSpPr>
          <p:spPr>
            <a:xfrm>
              <a:off x="5456880" y="308340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Utilidade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8" name="Google Shape;905;g364ab0d36f6_0_544"/>
          <p:cNvGrpSpPr/>
          <p:nvPr/>
        </p:nvGrpSpPr>
        <p:grpSpPr>
          <a:xfrm>
            <a:off x="9390240" y="2923920"/>
            <a:ext cx="3672360" cy="3099240"/>
            <a:chOff x="9390240" y="2923920"/>
            <a:chExt cx="3672360" cy="3099240"/>
          </a:xfrm>
        </p:grpSpPr>
        <p:sp>
          <p:nvSpPr>
            <p:cNvPr id="679" name="Google Shape;906;g364ab0d36f6_0_544"/>
            <p:cNvSpPr/>
            <p:nvPr/>
          </p:nvSpPr>
          <p:spPr>
            <a:xfrm>
              <a:off x="9390240" y="292392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0" name="Google Shape;907;g364ab0d36f6_0_544"/>
            <p:cNvSpPr/>
            <p:nvPr/>
          </p:nvSpPr>
          <p:spPr>
            <a:xfrm>
              <a:off x="10841760" y="3886920"/>
              <a:ext cx="851400" cy="349560"/>
            </a:xfrm>
            <a:custGeom>
              <a:avLst/>
              <a:gdLst>
                <a:gd name="textAreaLeft" fmla="*/ 0 w 851400"/>
                <a:gd name="textAreaRight" fmla="*/ 853560 w 85140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138174" h="468757">
                  <a:moveTo>
                    <a:pt x="0" y="0"/>
                  </a:moveTo>
                  <a:lnTo>
                    <a:pt x="1138174" y="0"/>
                  </a:lnTo>
                  <a:lnTo>
                    <a:pt x="1138174" y="468757"/>
                  </a:lnTo>
                  <a:lnTo>
                    <a:pt x="0" y="4687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1" name="Google Shape;908;g364ab0d36f6_0_544"/>
            <p:cNvSpPr/>
            <p:nvPr/>
          </p:nvSpPr>
          <p:spPr>
            <a:xfrm>
              <a:off x="9636480" y="3810960"/>
              <a:ext cx="820080" cy="389520"/>
            </a:xfrm>
            <a:custGeom>
              <a:avLst/>
              <a:gdLst>
                <a:gd name="textAreaLeft" fmla="*/ 0 w 820080"/>
                <a:gd name="textAreaRight" fmla="*/ 822240 w 820080"/>
                <a:gd name="textAreaTop" fmla="*/ 0 h 389520"/>
                <a:gd name="textAreaBottom" fmla="*/ 391680 h 389520"/>
              </a:gdLst>
              <a:ahLst/>
              <a:cxnLst/>
              <a:rect l="textAreaLeft" t="textAreaTop" r="textAreaRight" b="textAreaBottom"/>
              <a:pathLst>
                <a:path w="1096518" h="522224">
                  <a:moveTo>
                    <a:pt x="0" y="0"/>
                  </a:moveTo>
                  <a:lnTo>
                    <a:pt x="1096518" y="0"/>
                  </a:lnTo>
                  <a:lnTo>
                    <a:pt x="1096518" y="522224"/>
                  </a:lnTo>
                  <a:lnTo>
                    <a:pt x="0" y="52222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2" name="Google Shape;909;g364ab0d36f6_0_544"/>
            <p:cNvSpPr/>
            <p:nvPr/>
          </p:nvSpPr>
          <p:spPr>
            <a:xfrm>
              <a:off x="9640080" y="4506840"/>
              <a:ext cx="959400" cy="239040"/>
            </a:xfrm>
            <a:custGeom>
              <a:avLst/>
              <a:gdLst>
                <a:gd name="textAreaLeft" fmla="*/ 0 w 959400"/>
                <a:gd name="textAreaRight" fmla="*/ 961560 w 959400"/>
                <a:gd name="textAreaTop" fmla="*/ 0 h 239040"/>
                <a:gd name="textAreaBottom" fmla="*/ 241200 h 239040"/>
              </a:gdLst>
              <a:ahLst/>
              <a:cxnLst/>
              <a:rect l="textAreaLeft" t="textAreaTop" r="textAreaRight" b="textAreaBottom"/>
              <a:pathLst>
                <a:path w="1281938" h="321564">
                  <a:moveTo>
                    <a:pt x="0" y="0"/>
                  </a:moveTo>
                  <a:lnTo>
                    <a:pt x="1281938" y="0"/>
                  </a:lnTo>
                  <a:lnTo>
                    <a:pt x="1281938" y="321564"/>
                  </a:lnTo>
                  <a:lnTo>
                    <a:pt x="0" y="3215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3" name="Google Shape;910;g364ab0d36f6_0_544"/>
            <p:cNvSpPr/>
            <p:nvPr/>
          </p:nvSpPr>
          <p:spPr>
            <a:xfrm>
              <a:off x="9575280" y="5052240"/>
              <a:ext cx="1091160" cy="441360"/>
            </a:xfrm>
            <a:custGeom>
              <a:avLst/>
              <a:gdLst>
                <a:gd name="textAreaLeft" fmla="*/ 0 w 1091160"/>
                <a:gd name="textAreaRight" fmla="*/ 1093320 w 1091160"/>
                <a:gd name="textAreaTop" fmla="*/ 0 h 441360"/>
                <a:gd name="textAreaBottom" fmla="*/ 443520 h 441360"/>
              </a:gdLst>
              <a:ahLst/>
              <a:cxnLst/>
              <a:rect l="textAreaLeft" t="textAreaTop" r="textAreaRight" b="textAreaBottom"/>
              <a:pathLst>
                <a:path w="1457706" h="591185">
                  <a:moveTo>
                    <a:pt x="0" y="0"/>
                  </a:moveTo>
                  <a:lnTo>
                    <a:pt x="1457706" y="0"/>
                  </a:lnTo>
                  <a:lnTo>
                    <a:pt x="1457706" y="591185"/>
                  </a:lnTo>
                  <a:lnTo>
                    <a:pt x="0" y="59118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4" name="Google Shape;911;g364ab0d36f6_0_544"/>
            <p:cNvSpPr/>
            <p:nvPr/>
          </p:nvSpPr>
          <p:spPr>
            <a:xfrm>
              <a:off x="10962720" y="5016600"/>
              <a:ext cx="616320" cy="469080"/>
            </a:xfrm>
            <a:custGeom>
              <a:avLst/>
              <a:gdLst>
                <a:gd name="textAreaLeft" fmla="*/ 0 w 616320"/>
                <a:gd name="textAreaRight" fmla="*/ 618480 w 616320"/>
                <a:gd name="textAreaTop" fmla="*/ 0 h 469080"/>
                <a:gd name="textAreaBottom" fmla="*/ 471240 h 469080"/>
              </a:gdLst>
              <a:ahLst/>
              <a:cxnLst/>
              <a:rect l="textAreaLeft" t="textAreaTop" r="textAreaRight" b="textAreaBottom"/>
              <a:pathLst>
                <a:path w="824865" h="628396">
                  <a:moveTo>
                    <a:pt x="0" y="0"/>
                  </a:moveTo>
                  <a:lnTo>
                    <a:pt x="824865" y="0"/>
                  </a:lnTo>
                  <a:lnTo>
                    <a:pt x="824865" y="628396"/>
                  </a:lnTo>
                  <a:lnTo>
                    <a:pt x="0" y="62839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5" name="Google Shape;912;g364ab0d36f6_0_544"/>
            <p:cNvSpPr/>
            <p:nvPr/>
          </p:nvSpPr>
          <p:spPr>
            <a:xfrm>
              <a:off x="10859760" y="4500720"/>
              <a:ext cx="828720" cy="251640"/>
            </a:xfrm>
            <a:custGeom>
              <a:avLst/>
              <a:gdLst>
                <a:gd name="textAreaLeft" fmla="*/ 0 w 828720"/>
                <a:gd name="textAreaRight" fmla="*/ 830880 w 828720"/>
                <a:gd name="textAreaTop" fmla="*/ 0 h 251640"/>
                <a:gd name="textAreaBottom" fmla="*/ 253800 h 251640"/>
              </a:gdLst>
              <a:ahLst/>
              <a:cxnLst/>
              <a:rect l="textAreaLeft" t="textAreaTop" r="textAreaRight" b="textAreaBottom"/>
              <a:pathLst>
                <a:path w="1107948" h="338201">
                  <a:moveTo>
                    <a:pt x="0" y="0"/>
                  </a:moveTo>
                  <a:lnTo>
                    <a:pt x="1107948" y="0"/>
                  </a:lnTo>
                  <a:lnTo>
                    <a:pt x="1107948" y="338201"/>
                  </a:lnTo>
                  <a:lnTo>
                    <a:pt x="0" y="33820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6" name="Google Shape;913;g364ab0d36f6_0_544"/>
            <p:cNvSpPr/>
            <p:nvPr/>
          </p:nvSpPr>
          <p:spPr>
            <a:xfrm>
              <a:off x="11869200" y="4489200"/>
              <a:ext cx="1113840" cy="266040"/>
            </a:xfrm>
            <a:custGeom>
              <a:avLst/>
              <a:gdLst>
                <a:gd name="textAreaLeft" fmla="*/ 0 w 1113840"/>
                <a:gd name="textAreaRight" fmla="*/ 1116000 w 1113840"/>
                <a:gd name="textAreaTop" fmla="*/ 0 h 266040"/>
                <a:gd name="textAreaBottom" fmla="*/ 268200 h 266040"/>
              </a:gdLst>
              <a:ahLst/>
              <a:cxnLst/>
              <a:rect l="textAreaLeft" t="textAreaTop" r="textAreaRight" b="textAreaBottom"/>
              <a:pathLst>
                <a:path w="1487932" h="357505">
                  <a:moveTo>
                    <a:pt x="0" y="0"/>
                  </a:moveTo>
                  <a:lnTo>
                    <a:pt x="1487932" y="0"/>
                  </a:lnTo>
                  <a:lnTo>
                    <a:pt x="1487932" y="357505"/>
                  </a:lnTo>
                  <a:lnTo>
                    <a:pt x="0" y="3575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7" name="Google Shape;914;g364ab0d36f6_0_544" descr="Ajinomoto Logo – PNG e Vetor – Download de Logo"/>
            <p:cNvSpPr/>
            <p:nvPr/>
          </p:nvSpPr>
          <p:spPr>
            <a:xfrm>
              <a:off x="12024000" y="4986000"/>
              <a:ext cx="803520" cy="587520"/>
            </a:xfrm>
            <a:custGeom>
              <a:avLst/>
              <a:gdLst>
                <a:gd name="textAreaLeft" fmla="*/ 0 w 803520"/>
                <a:gd name="textAreaRight" fmla="*/ 805680 w 803520"/>
                <a:gd name="textAreaTop" fmla="*/ 0 h 587520"/>
                <a:gd name="textAreaBottom" fmla="*/ 589680 h 587520"/>
              </a:gdLst>
              <a:ahLst/>
              <a:cxnLst/>
              <a:rect l="textAreaLeft" t="textAreaTop" r="textAreaRight" b="textAreaBottom"/>
              <a:pathLst>
                <a:path w="1074420" h="786003">
                  <a:moveTo>
                    <a:pt x="0" y="0"/>
                  </a:moveTo>
                  <a:lnTo>
                    <a:pt x="1074420" y="0"/>
                  </a:lnTo>
                  <a:lnTo>
                    <a:pt x="1074420" y="786003"/>
                  </a:lnTo>
                  <a:lnTo>
                    <a:pt x="0" y="78600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" name="Google Shape;915;g364ab0d36f6_0_544"/>
            <p:cNvSpPr/>
            <p:nvPr/>
          </p:nvSpPr>
          <p:spPr>
            <a:xfrm>
              <a:off x="11922120" y="3706920"/>
              <a:ext cx="925200" cy="541080"/>
            </a:xfrm>
            <a:custGeom>
              <a:avLst/>
              <a:gdLst>
                <a:gd name="textAreaLeft" fmla="*/ 0 w 925200"/>
                <a:gd name="textAreaRight" fmla="*/ 927360 w 925200"/>
                <a:gd name="textAreaTop" fmla="*/ 0 h 541080"/>
                <a:gd name="textAreaBottom" fmla="*/ 543240 h 541080"/>
              </a:gdLst>
              <a:ahLst/>
              <a:cxnLst/>
              <a:rect l="textAreaLeft" t="textAreaTop" r="textAreaRight" b="textAreaBottom"/>
              <a:pathLst>
                <a:path w="1236345" h="724281">
                  <a:moveTo>
                    <a:pt x="0" y="0"/>
                  </a:moveTo>
                  <a:lnTo>
                    <a:pt x="1236345" y="0"/>
                  </a:lnTo>
                  <a:lnTo>
                    <a:pt x="1236345" y="724281"/>
                  </a:lnTo>
                  <a:lnTo>
                    <a:pt x="0" y="7242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9" name="Google Shape;916;g364ab0d36f6_0_544"/>
            <p:cNvSpPr/>
            <p:nvPr/>
          </p:nvSpPr>
          <p:spPr>
            <a:xfrm>
              <a:off x="9657720" y="308340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Alimentação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90" name="Google Shape;917;g364ab0d36f6_0_544"/>
          <p:cNvGrpSpPr/>
          <p:nvPr/>
        </p:nvGrpSpPr>
        <p:grpSpPr>
          <a:xfrm>
            <a:off x="13598640" y="2923920"/>
            <a:ext cx="3672360" cy="3099240"/>
            <a:chOff x="13598640" y="2923920"/>
            <a:chExt cx="3672360" cy="3099240"/>
          </a:xfrm>
        </p:grpSpPr>
        <p:sp>
          <p:nvSpPr>
            <p:cNvPr id="691" name="Google Shape;918;g364ab0d36f6_0_544"/>
            <p:cNvSpPr/>
            <p:nvPr/>
          </p:nvSpPr>
          <p:spPr>
            <a:xfrm>
              <a:off x="13598640" y="292392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2" name="Google Shape;919;g364ab0d36f6_0_544"/>
            <p:cNvSpPr/>
            <p:nvPr/>
          </p:nvSpPr>
          <p:spPr>
            <a:xfrm>
              <a:off x="14976360" y="3798720"/>
              <a:ext cx="713160" cy="17352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173520"/>
                <a:gd name="textAreaBottom" fmla="*/ 175680 h 173520"/>
              </a:gdLst>
              <a:ahLst/>
              <a:cxnLst/>
              <a:rect l="textAreaLeft" t="textAreaTop" r="textAreaRight" b="textAreaBottom"/>
              <a:pathLst>
                <a:path w="953897" h="234188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3" name="Google Shape;920;g364ab0d36f6_0_544"/>
            <p:cNvSpPr/>
            <p:nvPr/>
          </p:nvSpPr>
          <p:spPr>
            <a:xfrm>
              <a:off x="13934520" y="3684600"/>
              <a:ext cx="713160" cy="25704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257040"/>
                <a:gd name="textAreaBottom" fmla="*/ 259200 h 257040"/>
              </a:gdLst>
              <a:ahLst/>
              <a:cxnLst/>
              <a:rect l="textAreaLeft" t="textAreaTop" r="textAreaRight" b="textAreaBottom"/>
              <a:pathLst>
                <a:path w="953897" h="345821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4" name="Google Shape;921;g364ab0d36f6_0_544"/>
            <p:cNvSpPr/>
            <p:nvPr/>
          </p:nvSpPr>
          <p:spPr>
            <a:xfrm>
              <a:off x="13996440" y="5385240"/>
              <a:ext cx="398880" cy="144720"/>
            </a:xfrm>
            <a:custGeom>
              <a:avLst/>
              <a:gdLst>
                <a:gd name="textAreaLeft" fmla="*/ 0 w 398880"/>
                <a:gd name="textAreaRight" fmla="*/ 401040 w 398880"/>
                <a:gd name="textAreaTop" fmla="*/ 0 h 144720"/>
                <a:gd name="textAreaBottom" fmla="*/ 146880 h 144720"/>
              </a:gdLst>
              <a:ahLst/>
              <a:cxnLst/>
              <a:rect l="textAreaLeft" t="textAreaTop" r="textAreaRight" b="textAreaBottom"/>
              <a:pathLst>
                <a:path w="534670" h="195707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5" name="Google Shape;922;g364ab0d36f6_0_544"/>
            <p:cNvSpPr/>
            <p:nvPr/>
          </p:nvSpPr>
          <p:spPr>
            <a:xfrm>
              <a:off x="15366600" y="4266720"/>
              <a:ext cx="271440" cy="271440"/>
            </a:xfrm>
            <a:custGeom>
              <a:avLst/>
              <a:gdLst>
                <a:gd name="textAreaLeft" fmla="*/ 0 w 271440"/>
                <a:gd name="textAreaRight" fmla="*/ 273600 w 271440"/>
                <a:gd name="textAreaTop" fmla="*/ 0 h 271440"/>
                <a:gd name="textAreaBottom" fmla="*/ 273600 h 271440"/>
              </a:gdLst>
              <a:ahLst/>
              <a:cxnLst/>
              <a:rect l="textAreaLeft" t="textAreaTop" r="textAreaRight" b="textAreaBottom"/>
              <a:pathLst>
                <a:path w="364871" h="364871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6" name="Google Shape;923;g364ab0d36f6_0_544"/>
            <p:cNvSpPr/>
            <p:nvPr/>
          </p:nvSpPr>
          <p:spPr>
            <a:xfrm>
              <a:off x="14610240" y="5351040"/>
              <a:ext cx="438120" cy="218520"/>
            </a:xfrm>
            <a:custGeom>
              <a:avLst/>
              <a:gdLst>
                <a:gd name="textAreaLeft" fmla="*/ 0 w 438120"/>
                <a:gd name="textAreaRight" fmla="*/ 440280 w 438120"/>
                <a:gd name="textAreaTop" fmla="*/ 0 h 218520"/>
                <a:gd name="textAreaBottom" fmla="*/ 220680 h 218520"/>
              </a:gdLst>
              <a:ahLst/>
              <a:cxnLst/>
              <a:rect l="textAreaLeft" t="textAreaTop" r="textAreaRight" b="textAreaBottom"/>
              <a:pathLst>
                <a:path w="587121" h="294005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7" name="Google Shape;924;g364ab0d36f6_0_544"/>
            <p:cNvSpPr/>
            <p:nvPr/>
          </p:nvSpPr>
          <p:spPr>
            <a:xfrm>
              <a:off x="14577840" y="4247640"/>
              <a:ext cx="644040" cy="309600"/>
            </a:xfrm>
            <a:custGeom>
              <a:avLst/>
              <a:gdLst>
                <a:gd name="textAreaLeft" fmla="*/ 0 w 644040"/>
                <a:gd name="textAreaRight" fmla="*/ 646200 w 644040"/>
                <a:gd name="textAreaTop" fmla="*/ 0 h 309600"/>
                <a:gd name="textAreaBottom" fmla="*/ 311760 h 309600"/>
              </a:gdLst>
              <a:ahLst/>
              <a:cxnLst/>
              <a:rect l="textAreaLeft" t="textAreaTop" r="textAreaRight" b="textAreaBottom"/>
              <a:pathLst>
                <a:path w="861568" h="415798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8" name="Google Shape;925;g364ab0d36f6_0_544"/>
            <p:cNvSpPr/>
            <p:nvPr/>
          </p:nvSpPr>
          <p:spPr>
            <a:xfrm>
              <a:off x="15275160" y="5273280"/>
              <a:ext cx="653040" cy="306000"/>
            </a:xfrm>
            <a:custGeom>
              <a:avLst/>
              <a:gdLst>
                <a:gd name="textAreaLeft" fmla="*/ 0 w 653040"/>
                <a:gd name="textAreaRight" fmla="*/ 655200 w 653040"/>
                <a:gd name="textAreaTop" fmla="*/ 0 h 306000"/>
                <a:gd name="textAreaBottom" fmla="*/ 308160 h 306000"/>
              </a:gdLst>
              <a:ahLst/>
              <a:cxnLst/>
              <a:rect l="textAreaLeft" t="textAreaTop" r="textAreaRight" b="textAreaBottom"/>
              <a:pathLst>
                <a:path w="873760" h="410718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9" name="Google Shape;926;g364ab0d36f6_0_544"/>
            <p:cNvSpPr/>
            <p:nvPr/>
          </p:nvSpPr>
          <p:spPr>
            <a:xfrm>
              <a:off x="16079400" y="5171760"/>
              <a:ext cx="438120" cy="532800"/>
            </a:xfrm>
            <a:custGeom>
              <a:avLst/>
              <a:gdLst>
                <a:gd name="textAreaLeft" fmla="*/ 0 w 438120"/>
                <a:gd name="textAreaRight" fmla="*/ 440280 w 438120"/>
                <a:gd name="textAreaTop" fmla="*/ 0 h 532800"/>
                <a:gd name="textAreaBottom" fmla="*/ 534960 h 532800"/>
              </a:gdLst>
              <a:ahLst/>
              <a:cxnLst/>
              <a:rect l="textAreaLeft" t="textAreaTop" r="textAreaRight" b="textAreaBottom"/>
              <a:pathLst>
                <a:path w="587121" h="713359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0" name="Google Shape;927;g364ab0d36f6_0_544"/>
            <p:cNvSpPr/>
            <p:nvPr/>
          </p:nvSpPr>
          <p:spPr>
            <a:xfrm>
              <a:off x="13974120" y="4809600"/>
              <a:ext cx="517680" cy="285120"/>
            </a:xfrm>
            <a:custGeom>
              <a:avLst/>
              <a:gdLst>
                <a:gd name="textAreaLeft" fmla="*/ 0 w 517680"/>
                <a:gd name="textAreaRight" fmla="*/ 519840 w 517680"/>
                <a:gd name="textAreaTop" fmla="*/ 0 h 285120"/>
                <a:gd name="textAreaBottom" fmla="*/ 287280 h 285120"/>
              </a:gdLst>
              <a:ahLst/>
              <a:cxnLst/>
              <a:rect l="textAreaLeft" t="textAreaTop" r="textAreaRight" b="textAreaBottom"/>
              <a:pathLst>
                <a:path w="693293" h="382905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1" name="Google Shape;928;g364ab0d36f6_0_544"/>
            <p:cNvSpPr/>
            <p:nvPr/>
          </p:nvSpPr>
          <p:spPr>
            <a:xfrm>
              <a:off x="14033520" y="4213440"/>
              <a:ext cx="378360" cy="378000"/>
            </a:xfrm>
            <a:custGeom>
              <a:avLst/>
              <a:gdLst>
                <a:gd name="textAreaLeft" fmla="*/ 0 w 378360"/>
                <a:gd name="textAreaRight" fmla="*/ 380520 w 378360"/>
                <a:gd name="textAreaTop" fmla="*/ 0 h 378000"/>
                <a:gd name="textAreaBottom" fmla="*/ 380160 h 378000"/>
              </a:gdLst>
              <a:ahLst/>
              <a:cxnLst/>
              <a:rect l="textAreaLeft" t="textAreaTop" r="textAreaRight" b="textAreaBottom"/>
              <a:pathLst>
                <a:path w="507238" h="50673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2" name="Google Shape;929;g364ab0d36f6_0_544"/>
            <p:cNvSpPr/>
            <p:nvPr/>
          </p:nvSpPr>
          <p:spPr>
            <a:xfrm>
              <a:off x="15689520" y="4810680"/>
              <a:ext cx="668880" cy="214560"/>
            </a:xfrm>
            <a:custGeom>
              <a:avLst/>
              <a:gdLst>
                <a:gd name="textAreaLeft" fmla="*/ 0 w 668880"/>
                <a:gd name="textAreaRight" fmla="*/ 671040 w 668880"/>
                <a:gd name="textAreaTop" fmla="*/ 0 h 214560"/>
                <a:gd name="textAreaBottom" fmla="*/ 216720 h 214560"/>
              </a:gdLst>
              <a:ahLst/>
              <a:cxnLst/>
              <a:rect l="textAreaLeft" t="textAreaTop" r="textAreaRight" b="textAreaBottom"/>
              <a:pathLst>
                <a:path w="894588" h="289052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3" name="Google Shape;930;g364ab0d36f6_0_544"/>
            <p:cNvSpPr/>
            <p:nvPr/>
          </p:nvSpPr>
          <p:spPr>
            <a:xfrm>
              <a:off x="14734080" y="4813560"/>
              <a:ext cx="713160" cy="23436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234360"/>
                <a:gd name="textAreaBottom" fmla="*/ 236520 h 234360"/>
              </a:gdLst>
              <a:ahLst/>
              <a:cxnLst/>
              <a:rect l="textAreaLeft" t="textAreaTop" r="textAreaRight" b="textAreaBottom"/>
              <a:pathLst>
                <a:path w="953770" h="315468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4" name="Google Shape;931;g364ab0d36f6_0_544"/>
            <p:cNvSpPr/>
            <p:nvPr/>
          </p:nvSpPr>
          <p:spPr>
            <a:xfrm>
              <a:off x="15936480" y="4216680"/>
              <a:ext cx="609120" cy="336960"/>
            </a:xfrm>
            <a:custGeom>
              <a:avLst/>
              <a:gdLst>
                <a:gd name="textAreaLeft" fmla="*/ 0 w 609120"/>
                <a:gd name="textAreaRight" fmla="*/ 611280 w 609120"/>
                <a:gd name="textAreaTop" fmla="*/ 0 h 336960"/>
                <a:gd name="textAreaBottom" fmla="*/ 339120 h 336960"/>
              </a:gdLst>
              <a:ahLst/>
              <a:cxnLst/>
              <a:rect l="textAreaLeft" t="textAreaTop" r="textAreaRight" b="textAreaBottom"/>
              <a:pathLst>
                <a:path w="815213" h="451993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5" name="Google Shape;932;g364ab0d36f6_0_544"/>
            <p:cNvSpPr/>
            <p:nvPr/>
          </p:nvSpPr>
          <p:spPr>
            <a:xfrm>
              <a:off x="15892200" y="3710880"/>
              <a:ext cx="878040" cy="357840"/>
            </a:xfrm>
            <a:custGeom>
              <a:avLst/>
              <a:gdLst>
                <a:gd name="textAreaLeft" fmla="*/ 0 w 878040"/>
                <a:gd name="textAreaRight" fmla="*/ 880200 w 878040"/>
                <a:gd name="textAreaTop" fmla="*/ 0 h 357840"/>
                <a:gd name="textAreaBottom" fmla="*/ 360000 h 357840"/>
              </a:gdLst>
              <a:ahLst/>
              <a:cxnLst/>
              <a:rect l="textAreaLeft" t="textAreaTop" r="textAreaRight" b="textAreaBottom"/>
              <a:pathLst>
                <a:path w="1173734" h="479806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6" name="Google Shape;933;g364ab0d36f6_0_544"/>
            <p:cNvSpPr/>
            <p:nvPr/>
          </p:nvSpPr>
          <p:spPr>
            <a:xfrm>
              <a:off x="16573680" y="5332680"/>
              <a:ext cx="513000" cy="24912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249120"/>
                <a:gd name="textAreaBottom" fmla="*/ 251280 h 249120"/>
              </a:gdLst>
              <a:ahLst/>
              <a:cxnLst/>
              <a:rect l="textAreaLeft" t="textAreaTop" r="textAreaRight" b="textAreaBottom"/>
              <a:pathLst>
                <a:path w="686689" h="33528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7" name="Google Shape;934;g364ab0d36f6_0_544"/>
            <p:cNvSpPr/>
            <p:nvPr/>
          </p:nvSpPr>
          <p:spPr>
            <a:xfrm>
              <a:off x="13858560" y="308340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Others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08" name="Google Shape;935;g364ab0d36f6_0_544"/>
          <p:cNvGrpSpPr/>
          <p:nvPr/>
        </p:nvGrpSpPr>
        <p:grpSpPr>
          <a:xfrm>
            <a:off x="1006200" y="6526800"/>
            <a:ext cx="3669120" cy="3099240"/>
            <a:chOff x="1006200" y="6526800"/>
            <a:chExt cx="3669120" cy="3099240"/>
          </a:xfrm>
        </p:grpSpPr>
        <p:sp>
          <p:nvSpPr>
            <p:cNvPr id="709" name="Google Shape;936;g364ab0d36f6_0_544"/>
            <p:cNvSpPr/>
            <p:nvPr/>
          </p:nvSpPr>
          <p:spPr>
            <a:xfrm>
              <a:off x="1006200" y="6526800"/>
              <a:ext cx="3669120" cy="3099240"/>
            </a:xfrm>
            <a:custGeom>
              <a:avLst/>
              <a:gdLst>
                <a:gd name="textAreaLeft" fmla="*/ 0 w 3669120"/>
                <a:gd name="textAreaRight" fmla="*/ 3671280 w 366912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0" name="Google Shape;937;g364ab0d36f6_0_544"/>
            <p:cNvSpPr/>
            <p:nvPr/>
          </p:nvSpPr>
          <p:spPr>
            <a:xfrm>
              <a:off x="1746000" y="8845560"/>
              <a:ext cx="541080" cy="380520"/>
            </a:xfrm>
            <a:custGeom>
              <a:avLst/>
              <a:gdLst>
                <a:gd name="textAreaLeft" fmla="*/ 0 w 541080"/>
                <a:gd name="textAreaRight" fmla="*/ 543240 w 541080"/>
                <a:gd name="textAreaTop" fmla="*/ 0 h 380520"/>
                <a:gd name="textAreaBottom" fmla="*/ 382680 h 380520"/>
              </a:gdLst>
              <a:ahLst/>
              <a:cxnLst/>
              <a:rect l="textAreaLeft" t="textAreaTop" r="textAreaRight" b="textAreaBottom"/>
              <a:pathLst>
                <a:path w="724408" h="510413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1" name="Google Shape;938;g364ab0d36f6_0_544"/>
            <p:cNvSpPr/>
            <p:nvPr/>
          </p:nvSpPr>
          <p:spPr>
            <a:xfrm>
              <a:off x="1508760" y="7282080"/>
              <a:ext cx="1015560" cy="462240"/>
            </a:xfrm>
            <a:custGeom>
              <a:avLst/>
              <a:gdLst>
                <a:gd name="textAreaLeft" fmla="*/ 0 w 1015560"/>
                <a:gd name="textAreaRight" fmla="*/ 1017720 w 1015560"/>
                <a:gd name="textAreaTop" fmla="*/ 0 h 462240"/>
                <a:gd name="textAreaBottom" fmla="*/ 464400 h 462240"/>
              </a:gdLst>
              <a:ahLst/>
              <a:cxnLst/>
              <a:rect l="textAreaLeft" t="textAreaTop" r="textAreaRight" b="textAreaBottom"/>
              <a:pathLst>
                <a:path w="1356995" h="619125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2" name="Google Shape;939;g364ab0d36f6_0_544"/>
            <p:cNvSpPr/>
            <p:nvPr/>
          </p:nvSpPr>
          <p:spPr>
            <a:xfrm>
              <a:off x="1442520" y="8468280"/>
              <a:ext cx="1148400" cy="216360"/>
            </a:xfrm>
            <a:custGeom>
              <a:avLst/>
              <a:gdLst>
                <a:gd name="textAreaLeft" fmla="*/ 0 w 1148400"/>
                <a:gd name="textAreaRight" fmla="*/ 1150560 w 1148400"/>
                <a:gd name="textAreaTop" fmla="*/ 0 h 216360"/>
                <a:gd name="textAreaBottom" fmla="*/ 218520 h 216360"/>
              </a:gdLst>
              <a:ahLst/>
              <a:cxnLst/>
              <a:rect l="textAreaLeft" t="textAreaTop" r="textAreaRight" b="textAreaBottom"/>
              <a:pathLst>
                <a:path w="1534287" h="291465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3" name="Google Shape;940;g364ab0d36f6_0_544"/>
            <p:cNvSpPr/>
            <p:nvPr/>
          </p:nvSpPr>
          <p:spPr>
            <a:xfrm>
              <a:off x="3026160" y="8897760"/>
              <a:ext cx="1086120" cy="275760"/>
            </a:xfrm>
            <a:custGeom>
              <a:avLst/>
              <a:gdLst>
                <a:gd name="textAreaLeft" fmla="*/ 0 w 1086120"/>
                <a:gd name="textAreaRight" fmla="*/ 1088280 w 1086120"/>
                <a:gd name="textAreaTop" fmla="*/ 0 h 275760"/>
                <a:gd name="textAreaBottom" fmla="*/ 277920 h 275760"/>
              </a:gdLst>
              <a:ahLst/>
              <a:cxnLst/>
              <a:rect l="textAreaLeft" t="textAreaTop" r="textAreaRight" b="textAreaBottom"/>
              <a:pathLst>
                <a:path w="1450975" h="370459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4" name="Google Shape;941;g364ab0d36f6_0_544"/>
            <p:cNvSpPr/>
            <p:nvPr/>
          </p:nvSpPr>
          <p:spPr>
            <a:xfrm>
              <a:off x="1368000" y="7951680"/>
              <a:ext cx="1297080" cy="309240"/>
            </a:xfrm>
            <a:custGeom>
              <a:avLst/>
              <a:gdLst>
                <a:gd name="textAreaLeft" fmla="*/ 0 w 1297080"/>
                <a:gd name="textAreaRight" fmla="*/ 1299240 w 1297080"/>
                <a:gd name="textAreaTop" fmla="*/ 0 h 309240"/>
                <a:gd name="textAreaBottom" fmla="*/ 311400 h 309240"/>
              </a:gdLst>
              <a:ahLst/>
              <a:cxnLst/>
              <a:rect l="textAreaLeft" t="textAreaTop" r="textAreaRight" b="textAreaBottom"/>
              <a:pathLst>
                <a:path w="1732534" h="415417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5" name="Google Shape;942;g364ab0d36f6_0_544"/>
            <p:cNvSpPr/>
            <p:nvPr/>
          </p:nvSpPr>
          <p:spPr>
            <a:xfrm>
              <a:off x="2890440" y="7393680"/>
              <a:ext cx="1566720" cy="311040"/>
            </a:xfrm>
            <a:custGeom>
              <a:avLst/>
              <a:gdLst>
                <a:gd name="textAreaLeft" fmla="*/ 0 w 1566720"/>
                <a:gd name="textAreaRight" fmla="*/ 1568880 w 1566720"/>
                <a:gd name="textAreaTop" fmla="*/ 0 h 311040"/>
                <a:gd name="textAreaBottom" fmla="*/ 313200 h 311040"/>
              </a:gdLst>
              <a:ahLst/>
              <a:cxnLst/>
              <a:rect l="textAreaLeft" t="textAreaTop" r="textAreaRight" b="textAreaBottom"/>
              <a:pathLst>
                <a:path w="2092071" h="417576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6" name="Google Shape;943;g364ab0d36f6_0_544"/>
            <p:cNvSpPr/>
            <p:nvPr/>
          </p:nvSpPr>
          <p:spPr>
            <a:xfrm>
              <a:off x="3773520" y="8117640"/>
              <a:ext cx="693360" cy="367200"/>
            </a:xfrm>
            <a:custGeom>
              <a:avLst/>
              <a:gdLst>
                <a:gd name="textAreaLeft" fmla="*/ 0 w 693360"/>
                <a:gd name="textAreaRight" fmla="*/ 695520 w 693360"/>
                <a:gd name="textAreaTop" fmla="*/ 0 h 367200"/>
                <a:gd name="textAreaBottom" fmla="*/ 369360 h 367200"/>
              </a:gdLst>
              <a:ahLst/>
              <a:cxnLst/>
              <a:rect l="textAreaLeft" t="textAreaTop" r="textAreaRight" b="textAreaBottom"/>
              <a:pathLst>
                <a:path w="927354" h="492633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7" name="Google Shape;944;g364ab0d36f6_0_544"/>
            <p:cNvSpPr/>
            <p:nvPr/>
          </p:nvSpPr>
          <p:spPr>
            <a:xfrm>
              <a:off x="2984400" y="8078400"/>
              <a:ext cx="624960" cy="445680"/>
            </a:xfrm>
            <a:custGeom>
              <a:avLst/>
              <a:gdLst>
                <a:gd name="textAreaLeft" fmla="*/ 0 w 624960"/>
                <a:gd name="textAreaRight" fmla="*/ 627120 w 624960"/>
                <a:gd name="textAreaTop" fmla="*/ 0 h 445680"/>
                <a:gd name="textAreaBottom" fmla="*/ 447840 h 445680"/>
              </a:gdLst>
              <a:ahLst/>
              <a:cxnLst/>
              <a:rect l="textAreaLeft" t="textAreaTop" r="textAreaRight" b="textAreaBottom"/>
              <a:pathLst>
                <a:path w="836041" h="597281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8" name="Google Shape;945;g364ab0d36f6_0_544"/>
            <p:cNvSpPr/>
            <p:nvPr/>
          </p:nvSpPr>
          <p:spPr>
            <a:xfrm>
              <a:off x="1256040" y="661536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Saúde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9" name="Google Shape;946;g364ab0d36f6_0_544"/>
          <p:cNvGrpSpPr/>
          <p:nvPr/>
        </p:nvGrpSpPr>
        <p:grpSpPr>
          <a:xfrm>
            <a:off x="5193720" y="6526800"/>
            <a:ext cx="3672360" cy="3099240"/>
            <a:chOff x="5193720" y="6526800"/>
            <a:chExt cx="3672360" cy="3099240"/>
          </a:xfrm>
        </p:grpSpPr>
        <p:sp>
          <p:nvSpPr>
            <p:cNvPr id="720" name="Google Shape;947;g364ab0d36f6_0_544"/>
            <p:cNvSpPr/>
            <p:nvPr/>
          </p:nvSpPr>
          <p:spPr>
            <a:xfrm>
              <a:off x="5193720" y="652680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1" name="Google Shape;948;g364ab0d36f6_0_544"/>
            <p:cNvSpPr/>
            <p:nvPr/>
          </p:nvSpPr>
          <p:spPr>
            <a:xfrm>
              <a:off x="5519520" y="9114840"/>
              <a:ext cx="878040" cy="158760"/>
            </a:xfrm>
            <a:custGeom>
              <a:avLst/>
              <a:gdLst>
                <a:gd name="textAreaLeft" fmla="*/ 0 w 878040"/>
                <a:gd name="textAreaRight" fmla="*/ 880200 w 878040"/>
                <a:gd name="textAreaTop" fmla="*/ 0 h 158760"/>
                <a:gd name="textAreaBottom" fmla="*/ 160920 h 158760"/>
              </a:gdLst>
              <a:ahLst/>
              <a:cxnLst/>
              <a:rect l="textAreaLeft" t="textAreaTop" r="textAreaRight" b="textAreaBottom"/>
              <a:pathLst>
                <a:path w="1173734" h="21463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2" name="Google Shape;949;g364ab0d36f6_0_544"/>
            <p:cNvSpPr/>
            <p:nvPr/>
          </p:nvSpPr>
          <p:spPr>
            <a:xfrm>
              <a:off x="5747400" y="7075440"/>
              <a:ext cx="407880" cy="407880"/>
            </a:xfrm>
            <a:custGeom>
              <a:avLst/>
              <a:gdLst>
                <a:gd name="textAreaLeft" fmla="*/ 0 w 407880"/>
                <a:gd name="textAreaRight" fmla="*/ 410040 w 407880"/>
                <a:gd name="textAreaTop" fmla="*/ 0 h 407880"/>
                <a:gd name="textAreaBottom" fmla="*/ 410040 h 407880"/>
              </a:gdLst>
              <a:ahLst/>
              <a:cxnLst/>
              <a:rect l="textAreaLeft" t="textAreaTop" r="textAreaRight" b="textAreaBottom"/>
              <a:pathLst>
                <a:path w="546608" h="546608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3" name="Google Shape;950;g364ab0d36f6_0_544"/>
            <p:cNvSpPr/>
            <p:nvPr/>
          </p:nvSpPr>
          <p:spPr>
            <a:xfrm>
              <a:off x="5608080" y="7780320"/>
              <a:ext cx="714240" cy="240840"/>
            </a:xfrm>
            <a:custGeom>
              <a:avLst/>
              <a:gdLst>
                <a:gd name="textAreaLeft" fmla="*/ 0 w 714240"/>
                <a:gd name="textAreaRight" fmla="*/ 716400 w 714240"/>
                <a:gd name="textAreaTop" fmla="*/ 0 h 240840"/>
                <a:gd name="textAreaBottom" fmla="*/ 243000 h 240840"/>
              </a:gdLst>
              <a:ahLst/>
              <a:cxnLst/>
              <a:rect l="textAreaLeft" t="textAreaTop" r="textAreaRight" b="textAreaBottom"/>
              <a:pathLst>
                <a:path w="955040" h="324104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4" name="Google Shape;951;g364ab0d36f6_0_544"/>
            <p:cNvSpPr/>
            <p:nvPr/>
          </p:nvSpPr>
          <p:spPr>
            <a:xfrm>
              <a:off x="6682320" y="8496720"/>
              <a:ext cx="826560" cy="509400"/>
            </a:xfrm>
            <a:custGeom>
              <a:avLst/>
              <a:gdLst>
                <a:gd name="textAreaLeft" fmla="*/ 0 w 826560"/>
                <a:gd name="textAreaRight" fmla="*/ 828720 w 826560"/>
                <a:gd name="textAreaTop" fmla="*/ 0 h 509400"/>
                <a:gd name="textAreaBottom" fmla="*/ 511560 h 509400"/>
              </a:gdLst>
              <a:ahLst/>
              <a:cxnLst/>
              <a:rect l="textAreaLeft" t="textAreaTop" r="textAreaRight" b="textAreaBottom"/>
              <a:pathLst>
                <a:path w="1105154" h="681863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5" name="Google Shape;952;g364ab0d36f6_0_544" descr="Leroy Merlin Logo – PNG e Vetor – Download de Logo"/>
            <p:cNvSpPr/>
            <p:nvPr/>
          </p:nvSpPr>
          <p:spPr>
            <a:xfrm>
              <a:off x="6807240" y="8096760"/>
              <a:ext cx="551160" cy="330480"/>
            </a:xfrm>
            <a:custGeom>
              <a:avLst/>
              <a:gdLst>
                <a:gd name="textAreaLeft" fmla="*/ 0 w 551160"/>
                <a:gd name="textAreaRight" fmla="*/ 553320 w 551160"/>
                <a:gd name="textAreaTop" fmla="*/ 0 h 330480"/>
                <a:gd name="textAreaBottom" fmla="*/ 332640 h 330480"/>
              </a:gdLst>
              <a:ahLst/>
              <a:cxnLst/>
              <a:rect l="textAreaLeft" t="textAreaTop" r="textAreaRight" b="textAreaBottom"/>
              <a:pathLst>
                <a:path w="737743" h="443738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6" name="Google Shape;953;g364ab0d36f6_0_544" descr="Vivara Logo – PNG e Vetor – Download de Logo"/>
            <p:cNvSpPr/>
            <p:nvPr/>
          </p:nvSpPr>
          <p:spPr>
            <a:xfrm>
              <a:off x="6717600" y="7211880"/>
              <a:ext cx="785160" cy="156960"/>
            </a:xfrm>
            <a:custGeom>
              <a:avLst/>
              <a:gdLst>
                <a:gd name="textAreaLeft" fmla="*/ 0 w 785160"/>
                <a:gd name="textAreaRight" fmla="*/ 787320 w 785160"/>
                <a:gd name="textAreaTop" fmla="*/ 0 h 156960"/>
                <a:gd name="textAreaBottom" fmla="*/ 159120 h 156960"/>
              </a:gdLst>
              <a:ahLst/>
              <a:cxnLst/>
              <a:rect l="textAreaLeft" t="textAreaTop" r="textAreaRight" b="textAreaBottom"/>
              <a:pathLst>
                <a:path w="1049909" h="212344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7" name="Google Shape;954;g364ab0d36f6_0_544"/>
            <p:cNvSpPr/>
            <p:nvPr/>
          </p:nvSpPr>
          <p:spPr>
            <a:xfrm>
              <a:off x="8007480" y="7642800"/>
              <a:ext cx="620280" cy="444600"/>
            </a:xfrm>
            <a:custGeom>
              <a:avLst/>
              <a:gdLst>
                <a:gd name="textAreaLeft" fmla="*/ 0 w 620280"/>
                <a:gd name="textAreaRight" fmla="*/ 622440 w 620280"/>
                <a:gd name="textAreaTop" fmla="*/ 0 h 444600"/>
                <a:gd name="textAreaBottom" fmla="*/ 446760 h 444600"/>
              </a:gdLst>
              <a:ahLst/>
              <a:cxnLst/>
              <a:rect l="textAreaLeft" t="textAreaTop" r="textAreaRight" b="textAreaBottom"/>
              <a:pathLst>
                <a:path w="829691" h="59563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8" name="Google Shape;955;g364ab0d36f6_0_544" descr="Grupo Mateus Logo PNG Vector (AI) Free Download"/>
            <p:cNvSpPr/>
            <p:nvPr/>
          </p:nvSpPr>
          <p:spPr>
            <a:xfrm>
              <a:off x="6764040" y="7532640"/>
              <a:ext cx="698760" cy="420480"/>
            </a:xfrm>
            <a:custGeom>
              <a:avLst/>
              <a:gdLst>
                <a:gd name="textAreaLeft" fmla="*/ 0 w 698760"/>
                <a:gd name="textAreaRight" fmla="*/ 700920 w 698760"/>
                <a:gd name="textAreaTop" fmla="*/ 0 h 420480"/>
                <a:gd name="textAreaBottom" fmla="*/ 422640 h 420480"/>
              </a:gdLst>
              <a:ahLst/>
              <a:cxnLst/>
              <a:rect l="textAreaLeft" t="textAreaTop" r="textAreaRight" b="textAreaBottom"/>
              <a:pathLst>
                <a:path w="934466" h="563753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9" name="Google Shape;956;g364ab0d36f6_0_544" descr="Shopper - Compras Inteligentes. Vida Inteligente."/>
            <p:cNvSpPr/>
            <p:nvPr/>
          </p:nvSpPr>
          <p:spPr>
            <a:xfrm>
              <a:off x="7736040" y="8386920"/>
              <a:ext cx="979560" cy="271440"/>
            </a:xfrm>
            <a:custGeom>
              <a:avLst/>
              <a:gdLst>
                <a:gd name="textAreaLeft" fmla="*/ 0 w 979560"/>
                <a:gd name="textAreaRight" fmla="*/ 981720 w 979560"/>
                <a:gd name="textAreaTop" fmla="*/ 0 h 271440"/>
                <a:gd name="textAreaBottom" fmla="*/ 273600 h 271440"/>
              </a:gdLst>
              <a:ahLst/>
              <a:cxnLst/>
              <a:rect l="textAreaLeft" t="textAreaTop" r="textAreaRight" b="textAreaBottom"/>
              <a:pathLst>
                <a:path w="1308735" h="364998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0" name="Google Shape;957;g364ab0d36f6_0_544"/>
            <p:cNvSpPr/>
            <p:nvPr/>
          </p:nvSpPr>
          <p:spPr>
            <a:xfrm>
              <a:off x="7835760" y="8957880"/>
              <a:ext cx="926280" cy="397800"/>
            </a:xfrm>
            <a:custGeom>
              <a:avLst/>
              <a:gdLst>
                <a:gd name="textAreaLeft" fmla="*/ 0 w 926280"/>
                <a:gd name="textAreaRight" fmla="*/ 928440 w 926280"/>
                <a:gd name="textAreaTop" fmla="*/ 0 h 397800"/>
                <a:gd name="textAreaBottom" fmla="*/ 399960 h 397800"/>
              </a:gdLst>
              <a:ahLst/>
              <a:cxnLst/>
              <a:rect l="textAreaLeft" t="textAreaTop" r="textAreaRight" b="textAreaBottom"/>
              <a:pathLst>
                <a:path w="1237742" h="533273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1" name="Google Shape;958;g364ab0d36f6_0_544"/>
            <p:cNvSpPr/>
            <p:nvPr/>
          </p:nvSpPr>
          <p:spPr>
            <a:xfrm>
              <a:off x="6712560" y="8974800"/>
              <a:ext cx="808200" cy="364320"/>
            </a:xfrm>
            <a:custGeom>
              <a:avLst/>
              <a:gdLst>
                <a:gd name="textAreaLeft" fmla="*/ 0 w 808200"/>
                <a:gd name="textAreaRight" fmla="*/ 810360 w 808200"/>
                <a:gd name="textAreaTop" fmla="*/ 0 h 364320"/>
                <a:gd name="textAreaBottom" fmla="*/ 366480 h 364320"/>
              </a:gdLst>
              <a:ahLst/>
              <a:cxnLst/>
              <a:rect l="textAreaLeft" t="textAreaTop" r="textAreaRight" b="textAreaBottom"/>
              <a:pathLst>
                <a:path w="1080389" h="488442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2" name="Google Shape;959;g364ab0d36f6_0_544"/>
            <p:cNvSpPr/>
            <p:nvPr/>
          </p:nvSpPr>
          <p:spPr>
            <a:xfrm>
              <a:off x="7884720" y="7107480"/>
              <a:ext cx="732600" cy="439560"/>
            </a:xfrm>
            <a:custGeom>
              <a:avLst/>
              <a:gdLst>
                <a:gd name="textAreaLeft" fmla="*/ 0 w 732600"/>
                <a:gd name="textAreaRight" fmla="*/ 734760 w 732600"/>
                <a:gd name="textAreaTop" fmla="*/ 0 h 439560"/>
                <a:gd name="textAreaBottom" fmla="*/ 441720 h 439560"/>
              </a:gdLst>
              <a:ahLst/>
              <a:cxnLst/>
              <a:rect l="textAreaLeft" t="textAreaTop" r="textAreaRight" b="textAreaBottom"/>
              <a:pathLst>
                <a:path w="979678" h="588772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3" name="Google Shape;960;g364ab0d36f6_0_544"/>
            <p:cNvSpPr/>
            <p:nvPr/>
          </p:nvSpPr>
          <p:spPr>
            <a:xfrm>
              <a:off x="5378760" y="8311680"/>
              <a:ext cx="1172520" cy="513000"/>
            </a:xfrm>
            <a:custGeom>
              <a:avLst/>
              <a:gdLst>
                <a:gd name="textAreaLeft" fmla="*/ 0 w 1172520"/>
                <a:gd name="textAreaRight" fmla="*/ 1174680 w 1172520"/>
                <a:gd name="textAreaTop" fmla="*/ 0 h 513000"/>
                <a:gd name="textAreaBottom" fmla="*/ 515160 h 513000"/>
              </a:gdLst>
              <a:ahLst/>
              <a:cxnLst/>
              <a:rect l="textAreaLeft" t="textAreaTop" r="textAreaRight" b="textAreaBottom"/>
              <a:pathLst>
                <a:path w="1566291" h="68707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4" name="Google Shape;961;g364ab0d36f6_0_544"/>
            <p:cNvSpPr/>
            <p:nvPr/>
          </p:nvSpPr>
          <p:spPr>
            <a:xfrm>
              <a:off x="5456880" y="661536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Varejo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35" name="Google Shape;962;g364ab0d36f6_0_544"/>
          <p:cNvGrpSpPr/>
          <p:nvPr/>
        </p:nvGrpSpPr>
        <p:grpSpPr>
          <a:xfrm>
            <a:off x="9390240" y="6526800"/>
            <a:ext cx="3672360" cy="3099240"/>
            <a:chOff x="9390240" y="6526800"/>
            <a:chExt cx="3672360" cy="3099240"/>
          </a:xfrm>
        </p:grpSpPr>
        <p:sp>
          <p:nvSpPr>
            <p:cNvPr id="736" name="Google Shape;963;g364ab0d36f6_0_544"/>
            <p:cNvSpPr/>
            <p:nvPr/>
          </p:nvSpPr>
          <p:spPr>
            <a:xfrm>
              <a:off x="9390240" y="652680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7" name="Google Shape;964;g364ab0d36f6_0_544"/>
            <p:cNvSpPr/>
            <p:nvPr/>
          </p:nvSpPr>
          <p:spPr>
            <a:xfrm>
              <a:off x="9770040" y="7291800"/>
              <a:ext cx="421200" cy="421200"/>
            </a:xfrm>
            <a:custGeom>
              <a:avLst/>
              <a:gdLst>
                <a:gd name="textAreaLeft" fmla="*/ 0 w 421200"/>
                <a:gd name="textAreaRight" fmla="*/ 423360 w 421200"/>
                <a:gd name="textAreaTop" fmla="*/ 0 h 421200"/>
                <a:gd name="textAreaBottom" fmla="*/ 423360 h 421200"/>
              </a:gdLst>
              <a:ahLst/>
              <a:cxnLst/>
              <a:rect l="textAreaLeft" t="textAreaTop" r="textAreaRight" b="textAreaBottom"/>
              <a:pathLst>
                <a:path w="564515" h="564642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8" name="Google Shape;965;g364ab0d36f6_0_544"/>
            <p:cNvSpPr/>
            <p:nvPr/>
          </p:nvSpPr>
          <p:spPr>
            <a:xfrm>
              <a:off x="11309760" y="7389720"/>
              <a:ext cx="621000" cy="257400"/>
            </a:xfrm>
            <a:custGeom>
              <a:avLst/>
              <a:gdLst>
                <a:gd name="textAreaLeft" fmla="*/ 0 w 621000"/>
                <a:gd name="textAreaRight" fmla="*/ 623160 w 621000"/>
                <a:gd name="textAreaTop" fmla="*/ 0 h 257400"/>
                <a:gd name="textAreaBottom" fmla="*/ 259560 h 257400"/>
              </a:gdLst>
              <a:ahLst/>
              <a:cxnLst/>
              <a:rect l="textAreaLeft" t="textAreaTop" r="textAreaRight" b="textAreaBottom"/>
              <a:pathLst>
                <a:path w="831088" h="345948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9" name="Google Shape;966;g364ab0d36f6_0_544"/>
            <p:cNvSpPr/>
            <p:nvPr/>
          </p:nvSpPr>
          <p:spPr>
            <a:xfrm>
              <a:off x="12062160" y="8357400"/>
              <a:ext cx="513000" cy="22140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221400"/>
                <a:gd name="textAreaBottom" fmla="*/ 223560 h 221400"/>
              </a:gdLst>
              <a:ahLst/>
              <a:cxnLst/>
              <a:rect l="textAreaLeft" t="textAreaTop" r="textAreaRight" b="textAreaBottom"/>
              <a:pathLst>
                <a:path w="686689" h="297942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0" name="Google Shape;967;g364ab0d36f6_0_544"/>
            <p:cNvSpPr/>
            <p:nvPr/>
          </p:nvSpPr>
          <p:spPr>
            <a:xfrm>
              <a:off x="10940760" y="7916760"/>
              <a:ext cx="714600" cy="229680"/>
            </a:xfrm>
            <a:custGeom>
              <a:avLst/>
              <a:gdLst>
                <a:gd name="textAreaLeft" fmla="*/ 0 w 714600"/>
                <a:gd name="textAreaRight" fmla="*/ 716760 w 714600"/>
                <a:gd name="textAreaTop" fmla="*/ 0 h 229680"/>
                <a:gd name="textAreaBottom" fmla="*/ 231840 h 229680"/>
              </a:gdLst>
              <a:ahLst/>
              <a:cxnLst/>
              <a:rect l="textAreaLeft" t="textAreaTop" r="textAreaRight" b="textAreaBottom"/>
              <a:pathLst>
                <a:path w="955802" h="308991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1" name="Google Shape;968;g364ab0d36f6_0_544"/>
            <p:cNvSpPr/>
            <p:nvPr/>
          </p:nvSpPr>
          <p:spPr>
            <a:xfrm>
              <a:off x="10347120" y="7352280"/>
              <a:ext cx="806760" cy="337320"/>
            </a:xfrm>
            <a:custGeom>
              <a:avLst/>
              <a:gdLst>
                <a:gd name="textAreaLeft" fmla="*/ 0 w 806760"/>
                <a:gd name="textAreaRight" fmla="*/ 808920 w 806760"/>
                <a:gd name="textAreaTop" fmla="*/ 0 h 337320"/>
                <a:gd name="textAreaBottom" fmla="*/ 339480 h 337320"/>
              </a:gdLst>
              <a:ahLst/>
              <a:cxnLst/>
              <a:rect l="textAreaLeft" t="textAreaTop" r="textAreaRight" b="textAreaBottom"/>
              <a:pathLst>
                <a:path w="1078357" h="452755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2" name="Google Shape;969;g364ab0d36f6_0_544"/>
            <p:cNvSpPr/>
            <p:nvPr/>
          </p:nvSpPr>
          <p:spPr>
            <a:xfrm>
              <a:off x="9770040" y="7886880"/>
              <a:ext cx="769320" cy="232200"/>
            </a:xfrm>
            <a:custGeom>
              <a:avLst/>
              <a:gdLst>
                <a:gd name="textAreaLeft" fmla="*/ 0 w 769320"/>
                <a:gd name="textAreaRight" fmla="*/ 771480 w 769320"/>
                <a:gd name="textAreaTop" fmla="*/ 0 h 232200"/>
                <a:gd name="textAreaBottom" fmla="*/ 234360 h 232200"/>
              </a:gdLst>
              <a:ahLst/>
              <a:cxnLst/>
              <a:rect l="textAreaLeft" t="textAreaTop" r="textAreaRight" b="textAreaBottom"/>
              <a:pathLst>
                <a:path w="1028827" h="312547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3" name="Google Shape;970;g364ab0d36f6_0_544"/>
            <p:cNvSpPr/>
            <p:nvPr/>
          </p:nvSpPr>
          <p:spPr>
            <a:xfrm>
              <a:off x="9642600" y="8316360"/>
              <a:ext cx="1378080" cy="367200"/>
            </a:xfrm>
            <a:custGeom>
              <a:avLst/>
              <a:gdLst>
                <a:gd name="textAreaLeft" fmla="*/ 0 w 1378080"/>
                <a:gd name="textAreaRight" fmla="*/ 1380240 w 1378080"/>
                <a:gd name="textAreaTop" fmla="*/ 0 h 367200"/>
                <a:gd name="textAreaBottom" fmla="*/ 369360 h 367200"/>
              </a:gdLst>
              <a:ahLst/>
              <a:cxnLst/>
              <a:rect l="textAreaLeft" t="textAreaTop" r="textAreaRight" b="textAreaBottom"/>
              <a:pathLst>
                <a:path w="1840357" h="492252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4" name="Google Shape;971;g364ab0d36f6_0_544"/>
            <p:cNvSpPr/>
            <p:nvPr/>
          </p:nvSpPr>
          <p:spPr>
            <a:xfrm>
              <a:off x="12128760" y="7352280"/>
              <a:ext cx="513000" cy="31500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315000"/>
                <a:gd name="textAreaBottom" fmla="*/ 317160 h 315000"/>
              </a:gdLst>
              <a:ahLst/>
              <a:cxnLst/>
              <a:rect l="textAreaLeft" t="textAreaTop" r="textAreaRight" b="textAreaBottom"/>
              <a:pathLst>
                <a:path w="686689" h="42291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5" name="Google Shape;972;g364ab0d36f6_0_544"/>
            <p:cNvSpPr/>
            <p:nvPr/>
          </p:nvSpPr>
          <p:spPr>
            <a:xfrm>
              <a:off x="12178800" y="7794360"/>
              <a:ext cx="412920" cy="371160"/>
            </a:xfrm>
            <a:custGeom>
              <a:avLst/>
              <a:gdLst>
                <a:gd name="textAreaLeft" fmla="*/ 0 w 412920"/>
                <a:gd name="textAreaRight" fmla="*/ 415080 w 412920"/>
                <a:gd name="textAreaTop" fmla="*/ 0 h 371160"/>
                <a:gd name="textAreaBottom" fmla="*/ 373320 h 371160"/>
              </a:gdLst>
              <a:ahLst/>
              <a:cxnLst/>
              <a:rect l="textAreaLeft" t="textAreaTop" r="textAreaRight" b="textAreaBottom"/>
              <a:pathLst>
                <a:path w="553339" h="497713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6" name="Google Shape;973;g364ab0d36f6_0_544"/>
            <p:cNvSpPr/>
            <p:nvPr/>
          </p:nvSpPr>
          <p:spPr>
            <a:xfrm>
              <a:off x="11212560" y="8164080"/>
              <a:ext cx="609120" cy="609120"/>
            </a:xfrm>
            <a:custGeom>
              <a:avLst/>
              <a:gdLst>
                <a:gd name="textAreaLeft" fmla="*/ 0 w 609120"/>
                <a:gd name="textAreaRight" fmla="*/ 611280 w 609120"/>
                <a:gd name="textAreaTop" fmla="*/ 0 h 609120"/>
                <a:gd name="textAreaBottom" fmla="*/ 611280 h 609120"/>
              </a:gdLst>
              <a:ahLst/>
              <a:cxnLst/>
              <a:rect l="textAreaLeft" t="textAreaTop" r="textAreaRight" b="textAreaBottom"/>
              <a:pathLst>
                <a:path w="815213" h="815213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7" name="Google Shape;974;g364ab0d36f6_0_544"/>
            <p:cNvSpPr/>
            <p:nvPr/>
          </p:nvSpPr>
          <p:spPr>
            <a:xfrm>
              <a:off x="10859760" y="8710920"/>
              <a:ext cx="1045800" cy="592200"/>
            </a:xfrm>
            <a:custGeom>
              <a:avLst/>
              <a:gdLst>
                <a:gd name="textAreaLeft" fmla="*/ 0 w 1045800"/>
                <a:gd name="textAreaRight" fmla="*/ 1047960 w 1045800"/>
                <a:gd name="textAreaTop" fmla="*/ 0 h 592200"/>
                <a:gd name="textAreaBottom" fmla="*/ 594360 h 592200"/>
              </a:gdLst>
              <a:ahLst/>
              <a:cxnLst/>
              <a:rect l="textAreaLeft" t="textAreaTop" r="textAreaRight" b="textAreaBottom"/>
              <a:pathLst>
                <a:path w="1397508" h="79248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8" name="Google Shape;975;g364ab0d36f6_0_544"/>
            <p:cNvSpPr/>
            <p:nvPr/>
          </p:nvSpPr>
          <p:spPr>
            <a:xfrm>
              <a:off x="9770040" y="8987400"/>
              <a:ext cx="950760" cy="195120"/>
            </a:xfrm>
            <a:custGeom>
              <a:avLst/>
              <a:gdLst>
                <a:gd name="textAreaLeft" fmla="*/ 0 w 950760"/>
                <a:gd name="textAreaRight" fmla="*/ 952920 w 950760"/>
                <a:gd name="textAreaTop" fmla="*/ 0 h 195120"/>
                <a:gd name="textAreaBottom" fmla="*/ 197280 h 195120"/>
              </a:gdLst>
              <a:ahLst/>
              <a:cxnLst/>
              <a:rect l="textAreaLeft" t="textAreaTop" r="textAreaRight" b="textAreaBottom"/>
              <a:pathLst>
                <a:path w="1270381" h="263271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9" name="Google Shape;976;g364ab0d36f6_0_544"/>
            <p:cNvSpPr/>
            <p:nvPr/>
          </p:nvSpPr>
          <p:spPr>
            <a:xfrm>
              <a:off x="12044880" y="8876520"/>
              <a:ext cx="808200" cy="369720"/>
            </a:xfrm>
            <a:custGeom>
              <a:avLst/>
              <a:gdLst>
                <a:gd name="textAreaLeft" fmla="*/ 0 w 808200"/>
                <a:gd name="textAreaRight" fmla="*/ 810360 w 808200"/>
                <a:gd name="textAreaTop" fmla="*/ 0 h 369720"/>
                <a:gd name="textAreaBottom" fmla="*/ 371880 h 369720"/>
              </a:gdLst>
              <a:ahLst/>
              <a:cxnLst/>
              <a:rect l="textAreaLeft" t="textAreaTop" r="textAreaRight" b="textAreaBottom"/>
              <a:pathLst>
                <a:path w="1080389" h="495681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0" name="Google Shape;977;g364ab0d36f6_0_544"/>
            <p:cNvSpPr/>
            <p:nvPr/>
          </p:nvSpPr>
          <p:spPr>
            <a:xfrm>
              <a:off x="9650520" y="661536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Financeiro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51" name="Google Shape;978;g364ab0d36f6_0_544"/>
          <p:cNvGrpSpPr/>
          <p:nvPr/>
        </p:nvGrpSpPr>
        <p:grpSpPr>
          <a:xfrm>
            <a:off x="13598640" y="6526800"/>
            <a:ext cx="3672360" cy="3099240"/>
            <a:chOff x="13598640" y="6526800"/>
            <a:chExt cx="3672360" cy="3099240"/>
          </a:xfrm>
        </p:grpSpPr>
        <p:sp>
          <p:nvSpPr>
            <p:cNvPr id="752" name="Google Shape;979;g364ab0d36f6_0_544"/>
            <p:cNvSpPr/>
            <p:nvPr/>
          </p:nvSpPr>
          <p:spPr>
            <a:xfrm>
              <a:off x="13598640" y="652680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3" name="Google Shape;980;g364ab0d36f6_0_544"/>
            <p:cNvSpPr/>
            <p:nvPr/>
          </p:nvSpPr>
          <p:spPr>
            <a:xfrm>
              <a:off x="14065560" y="8295840"/>
              <a:ext cx="561240" cy="561600"/>
            </a:xfrm>
            <a:custGeom>
              <a:avLst/>
              <a:gdLst>
                <a:gd name="textAreaLeft" fmla="*/ 0 w 561240"/>
                <a:gd name="textAreaRight" fmla="*/ 563400 w 561240"/>
                <a:gd name="textAreaTop" fmla="*/ 0 h 561600"/>
                <a:gd name="textAreaBottom" fmla="*/ 563760 h 561600"/>
              </a:gdLst>
              <a:ahLst/>
              <a:cxnLst/>
              <a:rect l="textAreaLeft" t="textAreaTop" r="textAreaRight" b="textAreaBottom"/>
              <a:pathLst>
                <a:path w="751332" h="751459">
                  <a:moveTo>
                    <a:pt x="0" y="0"/>
                  </a:moveTo>
                  <a:lnTo>
                    <a:pt x="751332" y="0"/>
                  </a:lnTo>
                  <a:lnTo>
                    <a:pt x="751332" y="751459"/>
                  </a:lnTo>
                  <a:lnTo>
                    <a:pt x="0" y="7514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4" name="Google Shape;981;g364ab0d36f6_0_544"/>
            <p:cNvSpPr/>
            <p:nvPr/>
          </p:nvSpPr>
          <p:spPr>
            <a:xfrm>
              <a:off x="15777720" y="7334640"/>
              <a:ext cx="714600" cy="643680"/>
            </a:xfrm>
            <a:custGeom>
              <a:avLst/>
              <a:gdLst>
                <a:gd name="textAreaLeft" fmla="*/ 0 w 714600"/>
                <a:gd name="textAreaRight" fmla="*/ 716760 w 714600"/>
                <a:gd name="textAreaTop" fmla="*/ 0 h 643680"/>
                <a:gd name="textAreaBottom" fmla="*/ 645840 h 643680"/>
              </a:gdLst>
              <a:ahLst/>
              <a:cxnLst/>
              <a:rect l="textAreaLeft" t="textAreaTop" r="textAreaRight" b="textAreaBottom"/>
              <a:pathLst>
                <a:path w="955802" h="861060">
                  <a:moveTo>
                    <a:pt x="0" y="0"/>
                  </a:moveTo>
                  <a:lnTo>
                    <a:pt x="955802" y="0"/>
                  </a:lnTo>
                  <a:lnTo>
                    <a:pt x="955802" y="861060"/>
                  </a:lnTo>
                  <a:lnTo>
                    <a:pt x="0" y="86106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5" name="Google Shape;982;g364ab0d36f6_0_544"/>
            <p:cNvSpPr/>
            <p:nvPr/>
          </p:nvSpPr>
          <p:spPr>
            <a:xfrm>
              <a:off x="16117560" y="8242560"/>
              <a:ext cx="696240" cy="667800"/>
            </a:xfrm>
            <a:custGeom>
              <a:avLst/>
              <a:gdLst>
                <a:gd name="textAreaLeft" fmla="*/ 0 w 696240"/>
                <a:gd name="textAreaRight" fmla="*/ 698400 w 696240"/>
                <a:gd name="textAreaTop" fmla="*/ 0 h 667800"/>
                <a:gd name="textAreaBottom" fmla="*/ 669960 h 667800"/>
              </a:gdLst>
              <a:ahLst/>
              <a:cxnLst/>
              <a:rect l="textAreaLeft" t="textAreaTop" r="textAreaRight" b="textAreaBottom"/>
              <a:pathLst>
                <a:path w="931037" h="893318">
                  <a:moveTo>
                    <a:pt x="0" y="0"/>
                  </a:moveTo>
                  <a:lnTo>
                    <a:pt x="931037" y="0"/>
                  </a:lnTo>
                  <a:lnTo>
                    <a:pt x="931037" y="893318"/>
                  </a:lnTo>
                  <a:lnTo>
                    <a:pt x="0" y="8933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6" name="Google Shape;983;g364ab0d36f6_0_544"/>
            <p:cNvSpPr/>
            <p:nvPr/>
          </p:nvSpPr>
          <p:spPr>
            <a:xfrm>
              <a:off x="14964120" y="8413200"/>
              <a:ext cx="816840" cy="326520"/>
            </a:xfrm>
            <a:custGeom>
              <a:avLst/>
              <a:gdLst>
                <a:gd name="textAreaLeft" fmla="*/ 0 w 816840"/>
                <a:gd name="textAreaRight" fmla="*/ 819000 w 816840"/>
                <a:gd name="textAreaTop" fmla="*/ 0 h 326520"/>
                <a:gd name="textAreaBottom" fmla="*/ 328680 h 326520"/>
              </a:gdLst>
              <a:ahLst/>
              <a:cxnLst/>
              <a:rect l="textAreaLeft" t="textAreaTop" r="textAreaRight" b="textAreaBottom"/>
              <a:pathLst>
                <a:path w="1091946" h="438277">
                  <a:moveTo>
                    <a:pt x="0" y="0"/>
                  </a:moveTo>
                  <a:lnTo>
                    <a:pt x="1091946" y="0"/>
                  </a:lnTo>
                  <a:lnTo>
                    <a:pt x="1091946" y="438277"/>
                  </a:lnTo>
                  <a:lnTo>
                    <a:pt x="0" y="43827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7" name="Google Shape;984;g364ab0d36f6_0_544"/>
            <p:cNvSpPr/>
            <p:nvPr/>
          </p:nvSpPr>
          <p:spPr>
            <a:xfrm>
              <a:off x="14231160" y="7555320"/>
              <a:ext cx="1177560" cy="353880"/>
            </a:xfrm>
            <a:custGeom>
              <a:avLst/>
              <a:gdLst>
                <a:gd name="textAreaLeft" fmla="*/ 0 w 1177560"/>
                <a:gd name="textAreaRight" fmla="*/ 1179720 w 1177560"/>
                <a:gd name="textAreaTop" fmla="*/ 0 h 353880"/>
                <a:gd name="textAreaBottom" fmla="*/ 356040 h 353880"/>
              </a:gdLst>
              <a:ahLst/>
              <a:cxnLst/>
              <a:rect l="textAreaLeft" t="textAreaTop" r="textAreaRight" b="textAreaBottom"/>
              <a:pathLst>
                <a:path w="1572768" h="474726">
                  <a:moveTo>
                    <a:pt x="0" y="0"/>
                  </a:moveTo>
                  <a:lnTo>
                    <a:pt x="1572768" y="0"/>
                  </a:lnTo>
                  <a:lnTo>
                    <a:pt x="1572768" y="474726"/>
                  </a:lnTo>
                  <a:lnTo>
                    <a:pt x="0" y="47472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8" name="Google Shape;985;g364ab0d36f6_0_544"/>
            <p:cNvSpPr/>
            <p:nvPr/>
          </p:nvSpPr>
          <p:spPr>
            <a:xfrm>
              <a:off x="13858560" y="661536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Telecom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59" name="Google Shape;986;g364ab0d36f6_0_544"/>
          <p:cNvSpPr/>
          <p:nvPr/>
        </p:nvSpPr>
        <p:spPr>
          <a:xfrm>
            <a:off x="1072440" y="983880"/>
            <a:ext cx="8111160" cy="21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As maiores e melhores empresas globais confiam nas soluções </a:t>
            </a:r>
            <a:endParaRPr b="0" lang="pt-BR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0" name="Google Shape;987;g364ab0d36f6_0_544"/>
          <p:cNvSpPr/>
          <p:nvPr/>
        </p:nvSpPr>
        <p:spPr>
          <a:xfrm>
            <a:off x="9554040" y="1277640"/>
            <a:ext cx="2412360" cy="902160"/>
          </a:xfrm>
          <a:custGeom>
            <a:avLst/>
            <a:gdLst>
              <a:gd name="textAreaLeft" fmla="*/ 0 w 2412360"/>
              <a:gd name="textAreaRight" fmla="*/ 2414520 w 2412360"/>
              <a:gd name="textAreaTop" fmla="*/ 0 h 902160"/>
              <a:gd name="textAreaBottom" fmla="*/ 904320 h 902160"/>
            </a:gdLst>
            <a:ahLst/>
            <a:cxnLst/>
            <a:rect l="textAreaLeft" t="textAreaTop" r="textAreaRight" b="textAreaBottom"/>
            <a:pathLst>
              <a:path w="1426579" h="534319">
                <a:moveTo>
                  <a:pt x="0" y="0"/>
                </a:moveTo>
                <a:lnTo>
                  <a:pt x="1426580" y="0"/>
                </a:lnTo>
                <a:lnTo>
                  <a:pt x="1426580" y="534319"/>
                </a:lnTo>
                <a:lnTo>
                  <a:pt x="0" y="5343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996;g3776a57a795_0_214"/>
          <p:cNvSpPr/>
          <p:nvPr/>
        </p:nvSpPr>
        <p:spPr>
          <a:xfrm>
            <a:off x="4163040" y="3245760"/>
            <a:ext cx="9737640" cy="27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 de Projeto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62" name="Google Shape;997;g3776a57a795_0_214"/>
          <p:cNvGrpSpPr/>
          <p:nvPr/>
        </p:nvGrpSpPr>
        <p:grpSpPr>
          <a:xfrm>
            <a:off x="7024320" y="4652640"/>
            <a:ext cx="4015440" cy="1202400"/>
            <a:chOff x="7024320" y="4652640"/>
            <a:chExt cx="4015440" cy="1202400"/>
          </a:xfrm>
        </p:grpSpPr>
        <p:pic>
          <p:nvPicPr>
            <p:cNvPr id="763" name="Google Shape;998;g3776a57a795_0_214" descr=""/>
            <p:cNvPicPr/>
            <p:nvPr/>
          </p:nvPicPr>
          <p:blipFill>
            <a:blip r:embed="rId1"/>
            <a:stretch/>
          </p:blipFill>
          <p:spPr>
            <a:xfrm>
              <a:off x="7024320" y="4652640"/>
              <a:ext cx="4015440" cy="1202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64" name="Google Shape;999;g3776a57a795_0_214" descr=""/>
            <p:cNvPicPr/>
            <p:nvPr/>
          </p:nvPicPr>
          <p:blipFill>
            <a:blip r:embed="rId2"/>
            <a:srcRect l="23046" t="13777" r="0" b="0"/>
            <a:stretch/>
          </p:blipFill>
          <p:spPr>
            <a:xfrm>
              <a:off x="7934400" y="4812840"/>
              <a:ext cx="3105360" cy="1041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765" name="Google Shape;1000;g3776a57a795_0_214" descr=""/>
          <p:cNvPicPr/>
          <p:nvPr/>
        </p:nvPicPr>
        <p:blipFill>
          <a:blip r:embed="rId3"/>
          <a:stretch/>
        </p:blipFill>
        <p:spPr>
          <a:xfrm>
            <a:off x="6835680" y="6467400"/>
            <a:ext cx="11450160" cy="382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96fa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Application>LibreOffice/25.2.2.2$Linux_X86_64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pt-BR</dc:language>
  <cp:lastModifiedBy/>
  <dcterms:modified xsi:type="dcterms:W3CDTF">2026-02-26T12:19:55Z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